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2" r:id="rId4"/>
    <p:sldId id="269" r:id="rId5"/>
    <p:sldId id="263" r:id="rId6"/>
    <p:sldId id="275" r:id="rId7"/>
    <p:sldId id="258" r:id="rId8"/>
    <p:sldId id="270" r:id="rId9"/>
    <p:sldId id="271" r:id="rId10"/>
    <p:sldId id="276" r:id="rId11"/>
    <p:sldId id="261" r:id="rId12"/>
    <p:sldId id="259" r:id="rId13"/>
    <p:sldId id="268" r:id="rId14"/>
    <p:sldId id="272" r:id="rId15"/>
    <p:sldId id="267" r:id="rId16"/>
    <p:sldId id="274" r:id="rId17"/>
    <p:sldId id="260" r:id="rId18"/>
    <p:sldId id="273" r:id="rId19"/>
    <p:sldId id="266" r:id="rId20"/>
    <p:sldId id="278" r:id="rId21"/>
    <p:sldId id="264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5636ED-A125-4F5B-A3CB-29DCCC32FECD}" v="7" dt="2022-07-04T07:56:30.415"/>
    <p1510:client id="{BB378EC1-A088-4D6B-B461-92A55A17BAA3}" v="31" dt="2022-07-03T21:28:50.5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иктор Ровный" userId="50bfecbb8a85b425" providerId="LiveId" clId="{BB378EC1-A088-4D6B-B461-92A55A17BAA3}"/>
    <pc:docChg chg="undo custSel addSld delSld modSld sldOrd">
      <pc:chgData name="Виктор Ровный" userId="50bfecbb8a85b425" providerId="LiveId" clId="{BB378EC1-A088-4D6B-B461-92A55A17BAA3}" dt="2022-07-03T21:35:02.288" v="6131" actId="14100"/>
      <pc:docMkLst>
        <pc:docMk/>
      </pc:docMkLst>
      <pc:sldChg chg="addSp delSp modSp new mod">
        <pc:chgData name="Виктор Ровный" userId="50bfecbb8a85b425" providerId="LiveId" clId="{BB378EC1-A088-4D6B-B461-92A55A17BAA3}" dt="2022-06-29T22:28:50.358" v="484" actId="207"/>
        <pc:sldMkLst>
          <pc:docMk/>
          <pc:sldMk cId="1940578470" sldId="256"/>
        </pc:sldMkLst>
        <pc:spChg chg="mod">
          <ac:chgData name="Виктор Ровный" userId="50bfecbb8a85b425" providerId="LiveId" clId="{BB378EC1-A088-4D6B-B461-92A55A17BAA3}" dt="2022-06-29T22:28:36.750" v="483" actId="1076"/>
          <ac:spMkLst>
            <pc:docMk/>
            <pc:sldMk cId="1940578470" sldId="256"/>
            <ac:spMk id="2" creationId="{467AF6FF-8522-E26A-97A0-BD84A9EF490E}"/>
          </ac:spMkLst>
        </pc:spChg>
        <pc:spChg chg="del mod">
          <ac:chgData name="Виктор Ровный" userId="50bfecbb8a85b425" providerId="LiveId" clId="{BB378EC1-A088-4D6B-B461-92A55A17BAA3}" dt="2022-06-29T21:49:10.377" v="16"/>
          <ac:spMkLst>
            <pc:docMk/>
            <pc:sldMk cId="1940578470" sldId="256"/>
            <ac:spMk id="3" creationId="{8D8C25CF-8B37-882D-BA5E-5A90C5DD6BFC}"/>
          </ac:spMkLst>
        </pc:spChg>
        <pc:spChg chg="add mod">
          <ac:chgData name="Виктор Ровный" userId="50bfecbb8a85b425" providerId="LiveId" clId="{BB378EC1-A088-4D6B-B461-92A55A17BAA3}" dt="2022-06-29T22:28:29.100" v="482" actId="1076"/>
          <ac:spMkLst>
            <pc:docMk/>
            <pc:sldMk cId="1940578470" sldId="256"/>
            <ac:spMk id="4" creationId="{72DD104B-1A70-4D2F-8866-87BF0A89086A}"/>
          </ac:spMkLst>
        </pc:spChg>
        <pc:spChg chg="add mod">
          <ac:chgData name="Виктор Ровный" userId="50bfecbb8a85b425" providerId="LiveId" clId="{BB378EC1-A088-4D6B-B461-92A55A17BAA3}" dt="2022-06-29T22:28:50.358" v="484" actId="207"/>
          <ac:spMkLst>
            <pc:docMk/>
            <pc:sldMk cId="1940578470" sldId="256"/>
            <ac:spMk id="7" creationId="{ACE48776-9FC4-E876-27AC-A37E25104C84}"/>
          </ac:spMkLst>
        </pc:spChg>
        <pc:picChg chg="add mod">
          <ac:chgData name="Виктор Ровный" userId="50bfecbb8a85b425" providerId="LiveId" clId="{BB378EC1-A088-4D6B-B461-92A55A17BAA3}" dt="2022-06-29T21:50:13.431" v="28" actId="1076"/>
          <ac:picMkLst>
            <pc:docMk/>
            <pc:sldMk cId="1940578470" sldId="256"/>
            <ac:picMk id="5" creationId="{A2DBB5FD-2456-2825-68D5-ABE181A37414}"/>
          </ac:picMkLst>
        </pc:picChg>
      </pc:sldChg>
      <pc:sldChg chg="modSp new mod">
        <pc:chgData name="Виктор Ровный" userId="50bfecbb8a85b425" providerId="LiveId" clId="{BB378EC1-A088-4D6B-B461-92A55A17BAA3}" dt="2022-07-03T15:51:33.242" v="1731" actId="20577"/>
        <pc:sldMkLst>
          <pc:docMk/>
          <pc:sldMk cId="2251406811" sldId="257"/>
        </pc:sldMkLst>
        <pc:spChg chg="mod">
          <ac:chgData name="Виктор Ровный" userId="50bfecbb8a85b425" providerId="LiveId" clId="{BB378EC1-A088-4D6B-B461-92A55A17BAA3}" dt="2022-07-03T15:23:20.177" v="672" actId="1076"/>
          <ac:spMkLst>
            <pc:docMk/>
            <pc:sldMk cId="2251406811" sldId="257"/>
            <ac:spMk id="2" creationId="{45801312-4222-2230-7109-FD2D2BD80C7A}"/>
          </ac:spMkLst>
        </pc:spChg>
        <pc:spChg chg="mod">
          <ac:chgData name="Виктор Ровный" userId="50bfecbb8a85b425" providerId="LiveId" clId="{BB378EC1-A088-4D6B-B461-92A55A17BAA3}" dt="2022-07-03T15:51:33.242" v="1731" actId="20577"/>
          <ac:spMkLst>
            <pc:docMk/>
            <pc:sldMk cId="2251406811" sldId="257"/>
            <ac:spMk id="3" creationId="{72FD7F54-80F3-B919-5995-74BD6C91113C}"/>
          </ac:spMkLst>
        </pc:spChg>
      </pc:sldChg>
      <pc:sldChg chg="addSp delSp modSp new del mod">
        <pc:chgData name="Виктор Ровный" userId="50bfecbb8a85b425" providerId="LiveId" clId="{BB378EC1-A088-4D6B-B461-92A55A17BAA3}" dt="2022-06-29T22:29:23.739" v="485" actId="2696"/>
        <pc:sldMkLst>
          <pc:docMk/>
          <pc:sldMk cId="1582244957" sldId="258"/>
        </pc:sldMkLst>
        <pc:spChg chg="del">
          <ac:chgData name="Виктор Ровный" userId="50bfecbb8a85b425" providerId="LiveId" clId="{BB378EC1-A088-4D6B-B461-92A55A17BAA3}" dt="2022-06-29T21:57:14.655" v="153"/>
          <ac:spMkLst>
            <pc:docMk/>
            <pc:sldMk cId="1582244957" sldId="258"/>
            <ac:spMk id="3" creationId="{214FBD22-7189-4129-BBA7-98297F473F94}"/>
          </ac:spMkLst>
        </pc:spChg>
        <pc:spChg chg="add mod">
          <ac:chgData name="Виктор Ровный" userId="50bfecbb8a85b425" providerId="LiveId" clId="{BB378EC1-A088-4D6B-B461-92A55A17BAA3}" dt="2022-06-29T21:58:05.320" v="160" actId="208"/>
          <ac:spMkLst>
            <pc:docMk/>
            <pc:sldMk cId="1582244957" sldId="258"/>
            <ac:spMk id="4" creationId="{16136A60-8C58-AF20-5C0D-4A87C51ACB4E}"/>
          </ac:spMkLst>
        </pc:spChg>
        <pc:picChg chg="add mod">
          <ac:chgData name="Виктор Ровный" userId="50bfecbb8a85b425" providerId="LiveId" clId="{BB378EC1-A088-4D6B-B461-92A55A17BAA3}" dt="2022-06-29T21:57:30.515" v="157" actId="14100"/>
          <ac:picMkLst>
            <pc:docMk/>
            <pc:sldMk cId="1582244957" sldId="258"/>
            <ac:picMk id="1026" creationId="{944189F2-CCE3-0739-A4DC-6004B6525C73}"/>
          </ac:picMkLst>
        </pc:picChg>
      </pc:sldChg>
      <pc:sldChg chg="addSp delSp modSp new mod">
        <pc:chgData name="Виктор Ровный" userId="50bfecbb8a85b425" providerId="LiveId" clId="{BB378EC1-A088-4D6B-B461-92A55A17BAA3}" dt="2022-07-03T21:22:30.459" v="6062" actId="14100"/>
        <pc:sldMkLst>
          <pc:docMk/>
          <pc:sldMk cId="829062276" sldId="259"/>
        </pc:sldMkLst>
        <pc:spChg chg="mod">
          <ac:chgData name="Виктор Ровный" userId="50bfecbb8a85b425" providerId="LiveId" clId="{BB378EC1-A088-4D6B-B461-92A55A17BAA3}" dt="2022-07-03T19:16:57.947" v="5851" actId="14100"/>
          <ac:spMkLst>
            <pc:docMk/>
            <pc:sldMk cId="829062276" sldId="259"/>
            <ac:spMk id="2" creationId="{C9946329-82E7-2998-0319-6FE234049B39}"/>
          </ac:spMkLst>
        </pc:spChg>
        <pc:spChg chg="del mod">
          <ac:chgData name="Виктор Ровный" userId="50bfecbb8a85b425" providerId="LiveId" clId="{BB378EC1-A088-4D6B-B461-92A55A17BAA3}" dt="2022-07-03T19:15:53.112" v="5838" actId="22"/>
          <ac:spMkLst>
            <pc:docMk/>
            <pc:sldMk cId="829062276" sldId="259"/>
            <ac:spMk id="3" creationId="{3E9E6522-FCB1-0523-A5A1-134ECC4F930F}"/>
          </ac:spMkLst>
        </pc:spChg>
        <pc:picChg chg="add mod ord modCrop">
          <ac:chgData name="Виктор Ровный" userId="50bfecbb8a85b425" providerId="LiveId" clId="{BB378EC1-A088-4D6B-B461-92A55A17BAA3}" dt="2022-07-03T21:22:30.459" v="6062" actId="14100"/>
          <ac:picMkLst>
            <pc:docMk/>
            <pc:sldMk cId="829062276" sldId="259"/>
            <ac:picMk id="5" creationId="{3151B443-D57D-A575-E330-ABE412C2F38B}"/>
          </ac:picMkLst>
        </pc:picChg>
      </pc:sldChg>
      <pc:sldChg chg="modSp new del mod">
        <pc:chgData name="Виктор Ровный" userId="50bfecbb8a85b425" providerId="LiveId" clId="{BB378EC1-A088-4D6B-B461-92A55A17BAA3}" dt="2022-07-03T15:23:44.609" v="674" actId="2696"/>
        <pc:sldMkLst>
          <pc:docMk/>
          <pc:sldMk cId="1498774851" sldId="260"/>
        </pc:sldMkLst>
        <pc:spChg chg="mod">
          <ac:chgData name="Виктор Ровный" userId="50bfecbb8a85b425" providerId="LiveId" clId="{BB378EC1-A088-4D6B-B461-92A55A17BAA3}" dt="2022-06-29T22:18:49.771" v="324" actId="20577"/>
          <ac:spMkLst>
            <pc:docMk/>
            <pc:sldMk cId="1498774851" sldId="260"/>
            <ac:spMk id="2" creationId="{3B0C69C1-FC97-8B10-800F-C8CAF7CACE94}"/>
          </ac:spMkLst>
        </pc:spChg>
        <pc:spChg chg="mod">
          <ac:chgData name="Виктор Ровный" userId="50bfecbb8a85b425" providerId="LiveId" clId="{BB378EC1-A088-4D6B-B461-92A55A17BAA3}" dt="2022-07-03T15:23:05.073" v="664" actId="21"/>
          <ac:spMkLst>
            <pc:docMk/>
            <pc:sldMk cId="1498774851" sldId="260"/>
            <ac:spMk id="3" creationId="{F4591E12-2268-B2CC-4DA1-082E353E1E15}"/>
          </ac:spMkLst>
        </pc:spChg>
      </pc:sldChg>
      <pc:sldChg chg="addSp delSp modSp new del mod">
        <pc:chgData name="Виктор Ровный" userId="50bfecbb8a85b425" providerId="LiveId" clId="{BB378EC1-A088-4D6B-B461-92A55A17BAA3}" dt="2022-07-03T15:23:55.642" v="675" actId="47"/>
        <pc:sldMkLst>
          <pc:docMk/>
          <pc:sldMk cId="1397995399" sldId="261"/>
        </pc:sldMkLst>
        <pc:spChg chg="del mod">
          <ac:chgData name="Виктор Ровный" userId="50bfecbb8a85b425" providerId="LiveId" clId="{BB378EC1-A088-4D6B-B461-92A55A17BAA3}" dt="2022-06-29T22:24:32.732" v="461" actId="22"/>
          <ac:spMkLst>
            <pc:docMk/>
            <pc:sldMk cId="1397995399" sldId="261"/>
            <ac:spMk id="3" creationId="{CDD7992C-D5C0-A876-6547-2E2A983BF581}"/>
          </ac:spMkLst>
        </pc:spChg>
        <pc:picChg chg="add mod ord modCrop">
          <ac:chgData name="Виктор Ровный" userId="50bfecbb8a85b425" providerId="LiveId" clId="{BB378EC1-A088-4D6B-B461-92A55A17BAA3}" dt="2022-06-29T22:25:08.533" v="469" actId="14100"/>
          <ac:picMkLst>
            <pc:docMk/>
            <pc:sldMk cId="1397995399" sldId="261"/>
            <ac:picMk id="5" creationId="{48D503B9-7426-953E-740A-4EDC0D138921}"/>
          </ac:picMkLst>
        </pc:picChg>
      </pc:sldChg>
      <pc:sldChg chg="addSp modSp new mod ord">
        <pc:chgData name="Виктор Ровный" userId="50bfecbb8a85b425" providerId="LiveId" clId="{BB378EC1-A088-4D6B-B461-92A55A17BAA3}" dt="2022-07-03T18:51:24.149" v="4324"/>
        <pc:sldMkLst>
          <pc:docMk/>
          <pc:sldMk cId="1747047989" sldId="262"/>
        </pc:sldMkLst>
        <pc:picChg chg="add mod modCrop">
          <ac:chgData name="Виктор Ровный" userId="50bfecbb8a85b425" providerId="LiveId" clId="{BB378EC1-A088-4D6B-B461-92A55A17BAA3}" dt="2022-06-29T22:26:48.042" v="481" actId="14100"/>
          <ac:picMkLst>
            <pc:docMk/>
            <pc:sldMk cId="1747047989" sldId="262"/>
            <ac:picMk id="5" creationId="{C3716AE2-42DE-4CFD-AF2C-D6B31BF5AEF1}"/>
          </ac:picMkLst>
        </pc:picChg>
      </pc:sldChg>
      <pc:sldChg chg="modSp add mod">
        <pc:chgData name="Виктор Ровный" userId="50bfecbb8a85b425" providerId="LiveId" clId="{BB378EC1-A088-4D6B-B461-92A55A17BAA3}" dt="2022-07-03T15:46:29.779" v="1268" actId="20577"/>
        <pc:sldMkLst>
          <pc:docMk/>
          <pc:sldMk cId="3109526421" sldId="263"/>
        </pc:sldMkLst>
        <pc:spChg chg="mod">
          <ac:chgData name="Виктор Ровный" userId="50bfecbb8a85b425" providerId="LiveId" clId="{BB378EC1-A088-4D6B-B461-92A55A17BAA3}" dt="2022-07-03T15:46:29.779" v="1268" actId="20577"/>
          <ac:spMkLst>
            <pc:docMk/>
            <pc:sldMk cId="3109526421" sldId="263"/>
            <ac:spMk id="3" creationId="{3E9E6522-FCB1-0523-A5A1-134ECC4F930F}"/>
          </ac:spMkLst>
        </pc:spChg>
      </pc:sldChg>
      <pc:sldChg chg="add">
        <pc:chgData name="Виктор Ровный" userId="50bfecbb8a85b425" providerId="LiveId" clId="{BB378EC1-A088-4D6B-B461-92A55A17BAA3}" dt="2022-07-03T15:40:33.161" v="879" actId="2890"/>
        <pc:sldMkLst>
          <pc:docMk/>
          <pc:sldMk cId="519599158" sldId="264"/>
        </pc:sldMkLst>
      </pc:sldChg>
      <pc:sldChg chg="modSp add mod">
        <pc:chgData name="Виктор Ровный" userId="50bfecbb8a85b425" providerId="LiveId" clId="{BB378EC1-A088-4D6B-B461-92A55A17BAA3}" dt="2022-07-03T18:11:57.457" v="2365" actId="20577"/>
        <pc:sldMkLst>
          <pc:docMk/>
          <pc:sldMk cId="1991915965" sldId="265"/>
        </pc:sldMkLst>
        <pc:spChg chg="mod">
          <ac:chgData name="Виктор Ровный" userId="50bfecbb8a85b425" providerId="LiveId" clId="{BB378EC1-A088-4D6B-B461-92A55A17BAA3}" dt="2022-07-03T18:00:26.126" v="1744" actId="20577"/>
          <ac:spMkLst>
            <pc:docMk/>
            <pc:sldMk cId="1991915965" sldId="265"/>
            <ac:spMk id="2" creationId="{45801312-4222-2230-7109-FD2D2BD80C7A}"/>
          </ac:spMkLst>
        </pc:spChg>
        <pc:spChg chg="mod">
          <ac:chgData name="Виктор Ровный" userId="50bfecbb8a85b425" providerId="LiveId" clId="{BB378EC1-A088-4D6B-B461-92A55A17BAA3}" dt="2022-07-03T18:11:57.457" v="2365" actId="20577"/>
          <ac:spMkLst>
            <pc:docMk/>
            <pc:sldMk cId="1991915965" sldId="265"/>
            <ac:spMk id="3" creationId="{72FD7F54-80F3-B919-5995-74BD6C91113C}"/>
          </ac:spMkLst>
        </pc:spChg>
      </pc:sldChg>
      <pc:sldChg chg="modSp add mod ord">
        <pc:chgData name="Виктор Ровный" userId="50bfecbb8a85b425" providerId="LiveId" clId="{BB378EC1-A088-4D6B-B461-92A55A17BAA3}" dt="2022-07-03T19:14:05.847" v="5823" actId="27636"/>
        <pc:sldMkLst>
          <pc:docMk/>
          <pc:sldMk cId="3395287952" sldId="266"/>
        </pc:sldMkLst>
        <pc:spChg chg="mod">
          <ac:chgData name="Виктор Ровный" userId="50bfecbb8a85b425" providerId="LiveId" clId="{BB378EC1-A088-4D6B-B461-92A55A17BAA3}" dt="2022-07-03T19:14:02.029" v="5821" actId="1076"/>
          <ac:spMkLst>
            <pc:docMk/>
            <pc:sldMk cId="3395287952" sldId="266"/>
            <ac:spMk id="2" creationId="{45801312-4222-2230-7109-FD2D2BD80C7A}"/>
          </ac:spMkLst>
        </pc:spChg>
        <pc:spChg chg="mod">
          <ac:chgData name="Виктор Ровный" userId="50bfecbb8a85b425" providerId="LiveId" clId="{BB378EC1-A088-4D6B-B461-92A55A17BAA3}" dt="2022-07-03T19:14:05.847" v="5823" actId="27636"/>
          <ac:spMkLst>
            <pc:docMk/>
            <pc:sldMk cId="3395287952" sldId="266"/>
            <ac:spMk id="3" creationId="{72FD7F54-80F3-B919-5995-74BD6C91113C}"/>
          </ac:spMkLst>
        </pc:spChg>
      </pc:sldChg>
      <pc:sldChg chg="addSp delSp modSp add mod">
        <pc:chgData name="Виктор Ровный" userId="50bfecbb8a85b425" providerId="LiveId" clId="{BB378EC1-A088-4D6B-B461-92A55A17BAA3}" dt="2022-07-03T18:38:42.728" v="3574" actId="20577"/>
        <pc:sldMkLst>
          <pc:docMk/>
          <pc:sldMk cId="3654881597" sldId="267"/>
        </pc:sldMkLst>
        <pc:spChg chg="mod">
          <ac:chgData name="Виктор Ровный" userId="50bfecbb8a85b425" providerId="LiveId" clId="{BB378EC1-A088-4D6B-B461-92A55A17BAA3}" dt="2022-07-03T18:32:44.922" v="3408" actId="14100"/>
          <ac:spMkLst>
            <pc:docMk/>
            <pc:sldMk cId="3654881597" sldId="267"/>
            <ac:spMk id="2" creationId="{45801312-4222-2230-7109-FD2D2BD80C7A}"/>
          </ac:spMkLst>
        </pc:spChg>
        <pc:spChg chg="mod">
          <ac:chgData name="Виктор Ровный" userId="50bfecbb8a85b425" providerId="LiveId" clId="{BB378EC1-A088-4D6B-B461-92A55A17BAA3}" dt="2022-07-03T18:38:42.728" v="3574" actId="20577"/>
          <ac:spMkLst>
            <pc:docMk/>
            <pc:sldMk cId="3654881597" sldId="267"/>
            <ac:spMk id="3" creationId="{72FD7F54-80F3-B919-5995-74BD6C91113C}"/>
          </ac:spMkLst>
        </pc:spChg>
        <pc:spChg chg="add mod">
          <ac:chgData name="Виктор Ровный" userId="50bfecbb8a85b425" providerId="LiveId" clId="{BB378EC1-A088-4D6B-B461-92A55A17BAA3}" dt="2022-07-03T18:29:09.620" v="3269" actId="571"/>
          <ac:spMkLst>
            <pc:docMk/>
            <pc:sldMk cId="3654881597" sldId="267"/>
            <ac:spMk id="8" creationId="{76D460A7-26A7-CEBB-4253-D00BB30CF217}"/>
          </ac:spMkLst>
        </pc:spChg>
        <pc:spChg chg="add mod">
          <ac:chgData name="Виктор Ровный" userId="50bfecbb8a85b425" providerId="LiveId" clId="{BB378EC1-A088-4D6B-B461-92A55A17BAA3}" dt="2022-07-03T18:29:14.439" v="3271" actId="571"/>
          <ac:spMkLst>
            <pc:docMk/>
            <pc:sldMk cId="3654881597" sldId="267"/>
            <ac:spMk id="10" creationId="{47069A44-96E9-1BB5-B0D0-7F41C2A10E6A}"/>
          </ac:spMkLst>
        </pc:spChg>
        <pc:spChg chg="add mod">
          <ac:chgData name="Виктор Ровный" userId="50bfecbb8a85b425" providerId="LiveId" clId="{BB378EC1-A088-4D6B-B461-92A55A17BAA3}" dt="2022-07-03T18:29:19.851" v="3273" actId="571"/>
          <ac:spMkLst>
            <pc:docMk/>
            <pc:sldMk cId="3654881597" sldId="267"/>
            <ac:spMk id="12" creationId="{09DF15EE-32F0-B491-CFD1-3958250401E0}"/>
          </ac:spMkLst>
        </pc:spChg>
        <pc:cxnChg chg="add mod">
          <ac:chgData name="Виктор Ровный" userId="50bfecbb8a85b425" providerId="LiveId" clId="{BB378EC1-A088-4D6B-B461-92A55A17BAA3}" dt="2022-07-03T18:36:40.215" v="3455" actId="1076"/>
          <ac:cxnSpMkLst>
            <pc:docMk/>
            <pc:sldMk cId="3654881597" sldId="267"/>
            <ac:cxnSpMk id="5" creationId="{BD39F043-5796-DDF2-0790-A104ACE3A327}"/>
          </ac:cxnSpMkLst>
        </pc:cxnChg>
        <pc:cxnChg chg="add mod">
          <ac:chgData name="Виктор Ровный" userId="50bfecbb8a85b425" providerId="LiveId" clId="{BB378EC1-A088-4D6B-B461-92A55A17BAA3}" dt="2022-07-03T18:37:41.674" v="3514" actId="1076"/>
          <ac:cxnSpMkLst>
            <pc:docMk/>
            <pc:sldMk cId="3654881597" sldId="267"/>
            <ac:cxnSpMk id="7" creationId="{6AA5473F-4F92-AD86-FACC-1715853A20AA}"/>
          </ac:cxnSpMkLst>
        </pc:cxnChg>
        <pc:cxnChg chg="add mod">
          <ac:chgData name="Виктор Ровный" userId="50bfecbb8a85b425" providerId="LiveId" clId="{BB378EC1-A088-4D6B-B461-92A55A17BAA3}" dt="2022-07-03T18:29:09.620" v="3269" actId="571"/>
          <ac:cxnSpMkLst>
            <pc:docMk/>
            <pc:sldMk cId="3654881597" sldId="267"/>
            <ac:cxnSpMk id="9" creationId="{69B19A1B-9D4D-A221-EA2B-33BF928AD146}"/>
          </ac:cxnSpMkLst>
        </pc:cxnChg>
        <pc:cxnChg chg="add mod">
          <ac:chgData name="Виктор Ровный" userId="50bfecbb8a85b425" providerId="LiveId" clId="{BB378EC1-A088-4D6B-B461-92A55A17BAA3}" dt="2022-07-03T18:29:14.439" v="3271" actId="571"/>
          <ac:cxnSpMkLst>
            <pc:docMk/>
            <pc:sldMk cId="3654881597" sldId="267"/>
            <ac:cxnSpMk id="11" creationId="{81F14A49-7F51-A88F-A402-3350601033EF}"/>
          </ac:cxnSpMkLst>
        </pc:cxnChg>
        <pc:cxnChg chg="add mod">
          <ac:chgData name="Виктор Ровный" userId="50bfecbb8a85b425" providerId="LiveId" clId="{BB378EC1-A088-4D6B-B461-92A55A17BAA3}" dt="2022-07-03T18:29:19.851" v="3273" actId="571"/>
          <ac:cxnSpMkLst>
            <pc:docMk/>
            <pc:sldMk cId="3654881597" sldId="267"/>
            <ac:cxnSpMk id="13" creationId="{2A84342E-7F22-B3C5-95E6-FDE2E8610A7F}"/>
          </ac:cxnSpMkLst>
        </pc:cxnChg>
        <pc:cxnChg chg="add del mod">
          <ac:chgData name="Виктор Ровный" userId="50bfecbb8a85b425" providerId="LiveId" clId="{BB378EC1-A088-4D6B-B461-92A55A17BAA3}" dt="2022-07-03T18:34:18.609" v="3431" actId="478"/>
          <ac:cxnSpMkLst>
            <pc:docMk/>
            <pc:sldMk cId="3654881597" sldId="267"/>
            <ac:cxnSpMk id="14" creationId="{56C3CFCB-2F73-2BFC-D18D-21D59FF50C3A}"/>
          </ac:cxnSpMkLst>
        </pc:cxnChg>
        <pc:cxnChg chg="add mod">
          <ac:chgData name="Виктор Ровный" userId="50bfecbb8a85b425" providerId="LiveId" clId="{BB378EC1-A088-4D6B-B461-92A55A17BAA3}" dt="2022-07-03T18:38:11.610" v="3529" actId="1076"/>
          <ac:cxnSpMkLst>
            <pc:docMk/>
            <pc:sldMk cId="3654881597" sldId="267"/>
            <ac:cxnSpMk id="15" creationId="{47FF3799-E273-C717-5337-03372909705F}"/>
          </ac:cxnSpMkLst>
        </pc:cxnChg>
        <pc:cxnChg chg="add mod">
          <ac:chgData name="Виктор Ровный" userId="50bfecbb8a85b425" providerId="LiveId" clId="{BB378EC1-A088-4D6B-B461-92A55A17BAA3}" dt="2022-07-03T18:37:16.524" v="3458" actId="1076"/>
          <ac:cxnSpMkLst>
            <pc:docMk/>
            <pc:sldMk cId="3654881597" sldId="267"/>
            <ac:cxnSpMk id="16" creationId="{EB922394-FFF0-E14B-CD6B-184B727F8052}"/>
          </ac:cxnSpMkLst>
        </pc:cxnChg>
      </pc:sldChg>
      <pc:sldChg chg="modSp add mod ord">
        <pc:chgData name="Виктор Ровный" userId="50bfecbb8a85b425" providerId="LiveId" clId="{BB378EC1-A088-4D6B-B461-92A55A17BAA3}" dt="2022-07-03T21:15:33.709" v="6034" actId="20577"/>
        <pc:sldMkLst>
          <pc:docMk/>
          <pc:sldMk cId="1642573361" sldId="268"/>
        </pc:sldMkLst>
        <pc:spChg chg="mod">
          <ac:chgData name="Виктор Ровный" userId="50bfecbb8a85b425" providerId="LiveId" clId="{BB378EC1-A088-4D6B-B461-92A55A17BAA3}" dt="2022-07-03T21:15:33.709" v="6034" actId="20577"/>
          <ac:spMkLst>
            <pc:docMk/>
            <pc:sldMk cId="1642573361" sldId="268"/>
            <ac:spMk id="2" creationId="{45801312-4222-2230-7109-FD2D2BD80C7A}"/>
          </ac:spMkLst>
        </pc:spChg>
      </pc:sldChg>
      <pc:sldChg chg="modSp add mod">
        <pc:chgData name="Виктор Ровный" userId="50bfecbb8a85b425" providerId="LiveId" clId="{BB378EC1-A088-4D6B-B461-92A55A17BAA3}" dt="2022-07-03T19:38:13.295" v="6033"/>
        <pc:sldMkLst>
          <pc:docMk/>
          <pc:sldMk cId="3503737441" sldId="269"/>
        </pc:sldMkLst>
        <pc:spChg chg="mod">
          <ac:chgData name="Виктор Ровный" userId="50bfecbb8a85b425" providerId="LiveId" clId="{BB378EC1-A088-4D6B-B461-92A55A17BAA3}" dt="2022-07-03T19:38:13.295" v="6033"/>
          <ac:spMkLst>
            <pc:docMk/>
            <pc:sldMk cId="3503737441" sldId="269"/>
            <ac:spMk id="3" creationId="{3E9E6522-FCB1-0523-A5A1-134ECC4F930F}"/>
          </ac:spMkLst>
        </pc:spChg>
      </pc:sldChg>
      <pc:sldChg chg="addSp modSp add mod">
        <pc:chgData name="Виктор Ровный" userId="50bfecbb8a85b425" providerId="LiveId" clId="{BB378EC1-A088-4D6B-B461-92A55A17BAA3}" dt="2022-07-03T19:33:27.255" v="5943" actId="14100"/>
        <pc:sldMkLst>
          <pc:docMk/>
          <pc:sldMk cId="2208873204" sldId="270"/>
        </pc:sldMkLst>
        <pc:spChg chg="mod">
          <ac:chgData name="Виктор Ровный" userId="50bfecbb8a85b425" providerId="LiveId" clId="{BB378EC1-A088-4D6B-B461-92A55A17BAA3}" dt="2022-07-03T19:32:36.983" v="5932" actId="6549"/>
          <ac:spMkLst>
            <pc:docMk/>
            <pc:sldMk cId="2208873204" sldId="270"/>
            <ac:spMk id="3" creationId="{3E9E6522-FCB1-0523-A5A1-134ECC4F930F}"/>
          </ac:spMkLst>
        </pc:spChg>
        <pc:picChg chg="add mod modCrop">
          <ac:chgData name="Виктор Ровный" userId="50bfecbb8a85b425" providerId="LiveId" clId="{BB378EC1-A088-4D6B-B461-92A55A17BAA3}" dt="2022-07-03T19:33:27.255" v="5943" actId="14100"/>
          <ac:picMkLst>
            <pc:docMk/>
            <pc:sldMk cId="2208873204" sldId="270"/>
            <ac:picMk id="5" creationId="{4AAF774F-E2B6-F420-683E-411BF33FF24E}"/>
          </ac:picMkLst>
        </pc:picChg>
      </pc:sldChg>
      <pc:sldChg chg="addSp delSp modSp add mod">
        <pc:chgData name="Виктор Ровный" userId="50bfecbb8a85b425" providerId="LiveId" clId="{BB378EC1-A088-4D6B-B461-92A55A17BAA3}" dt="2022-07-03T19:34:45.787" v="5958" actId="1076"/>
        <pc:sldMkLst>
          <pc:docMk/>
          <pc:sldMk cId="1021132819" sldId="271"/>
        </pc:sldMkLst>
        <pc:spChg chg="mod">
          <ac:chgData name="Виктор Ровный" userId="50bfecbb8a85b425" providerId="LiveId" clId="{BB378EC1-A088-4D6B-B461-92A55A17BAA3}" dt="2022-07-03T19:34:41.491" v="5957" actId="14100"/>
          <ac:spMkLst>
            <pc:docMk/>
            <pc:sldMk cId="1021132819" sldId="271"/>
            <ac:spMk id="2" creationId="{C9946329-82E7-2998-0319-6FE234049B39}"/>
          </ac:spMkLst>
        </pc:spChg>
        <pc:spChg chg="del mod">
          <ac:chgData name="Виктор Ровный" userId="50bfecbb8a85b425" providerId="LiveId" clId="{BB378EC1-A088-4D6B-B461-92A55A17BAA3}" dt="2022-07-03T19:34:08.177" v="5947" actId="22"/>
          <ac:spMkLst>
            <pc:docMk/>
            <pc:sldMk cId="1021132819" sldId="271"/>
            <ac:spMk id="3" creationId="{3E9E6522-FCB1-0523-A5A1-134ECC4F930F}"/>
          </ac:spMkLst>
        </pc:spChg>
        <pc:picChg chg="add mod ord modCrop">
          <ac:chgData name="Виктор Ровный" userId="50bfecbb8a85b425" providerId="LiveId" clId="{BB378EC1-A088-4D6B-B461-92A55A17BAA3}" dt="2022-07-03T19:34:45.787" v="5958" actId="1076"/>
          <ac:picMkLst>
            <pc:docMk/>
            <pc:sldMk cId="1021132819" sldId="271"/>
            <ac:picMk id="5" creationId="{7C924A42-E329-293C-2F2F-7FF733F2D6D8}"/>
          </ac:picMkLst>
        </pc:picChg>
      </pc:sldChg>
      <pc:sldChg chg="addSp delSp modSp add mod">
        <pc:chgData name="Виктор Ровный" userId="50bfecbb8a85b425" providerId="LiveId" clId="{BB378EC1-A088-4D6B-B461-92A55A17BAA3}" dt="2022-07-03T21:27:11.362" v="6088" actId="1076"/>
        <pc:sldMkLst>
          <pc:docMk/>
          <pc:sldMk cId="3764838857" sldId="272"/>
        </pc:sldMkLst>
        <pc:spChg chg="del mod">
          <ac:chgData name="Виктор Ровный" userId="50bfecbb8a85b425" providerId="LiveId" clId="{BB378EC1-A088-4D6B-B461-92A55A17BAA3}" dt="2022-07-03T21:15:48.845" v="6039"/>
          <ac:spMkLst>
            <pc:docMk/>
            <pc:sldMk cId="3764838857" sldId="272"/>
            <ac:spMk id="3" creationId="{72FD7F54-80F3-B919-5995-74BD6C91113C}"/>
          </ac:spMkLst>
        </pc:spChg>
        <pc:spChg chg="add mod">
          <ac:chgData name="Виктор Ровный" userId="50bfecbb8a85b425" providerId="LiveId" clId="{BB378EC1-A088-4D6B-B461-92A55A17BAA3}" dt="2022-07-03T21:27:11.362" v="6088" actId="1076"/>
          <ac:spMkLst>
            <pc:docMk/>
            <pc:sldMk cId="3764838857" sldId="272"/>
            <ac:spMk id="6" creationId="{575A923E-3CD9-A377-934F-731507949407}"/>
          </ac:spMkLst>
        </pc:spChg>
        <pc:picChg chg="add mod">
          <ac:chgData name="Виктор Ровный" userId="50bfecbb8a85b425" providerId="LiveId" clId="{BB378EC1-A088-4D6B-B461-92A55A17BAA3}" dt="2022-07-03T21:15:53.449" v="6040" actId="14100"/>
          <ac:picMkLst>
            <pc:docMk/>
            <pc:sldMk cId="3764838857" sldId="272"/>
            <ac:picMk id="4" creationId="{0FC7C308-8AE6-8152-9AF1-46C151D13596}"/>
          </ac:picMkLst>
        </pc:picChg>
      </pc:sldChg>
      <pc:sldChg chg="addSp delSp modSp add mod">
        <pc:chgData name="Виктор Ровный" userId="50bfecbb8a85b425" providerId="LiveId" clId="{BB378EC1-A088-4D6B-B461-92A55A17BAA3}" dt="2022-07-03T21:32:52.235" v="6121" actId="1076"/>
        <pc:sldMkLst>
          <pc:docMk/>
          <pc:sldMk cId="4176056434" sldId="273"/>
        </pc:sldMkLst>
        <pc:spChg chg="add del mod">
          <ac:chgData name="Виктор Ровный" userId="50bfecbb8a85b425" providerId="LiveId" clId="{BB378EC1-A088-4D6B-B461-92A55A17BAA3}" dt="2022-07-03T21:18:09.732" v="6043" actId="22"/>
          <ac:spMkLst>
            <pc:docMk/>
            <pc:sldMk cId="4176056434" sldId="273"/>
            <ac:spMk id="5" creationId="{C5D33DBA-EF47-8913-306D-99E046D4D7A7}"/>
          </ac:spMkLst>
        </pc:spChg>
        <pc:spChg chg="add mod">
          <ac:chgData name="Виктор Ровный" userId="50bfecbb8a85b425" providerId="LiveId" clId="{BB378EC1-A088-4D6B-B461-92A55A17BAA3}" dt="2022-07-03T21:32:52.235" v="6121" actId="1076"/>
          <ac:spMkLst>
            <pc:docMk/>
            <pc:sldMk cId="4176056434" sldId="273"/>
            <ac:spMk id="9" creationId="{530DF653-E0B6-AF78-2198-5A2888DE58C8}"/>
          </ac:spMkLst>
        </pc:spChg>
        <pc:picChg chg="del">
          <ac:chgData name="Виктор Ровный" userId="50bfecbb8a85b425" providerId="LiveId" clId="{BB378EC1-A088-4D6B-B461-92A55A17BAA3}" dt="2022-07-03T21:18:07.578" v="6042" actId="478"/>
          <ac:picMkLst>
            <pc:docMk/>
            <pc:sldMk cId="4176056434" sldId="273"/>
            <ac:picMk id="4" creationId="{0FC7C308-8AE6-8152-9AF1-46C151D13596}"/>
          </ac:picMkLst>
        </pc:picChg>
        <pc:picChg chg="add mod ord modCrop">
          <ac:chgData name="Виктор Ровный" userId="50bfecbb8a85b425" providerId="LiveId" clId="{BB378EC1-A088-4D6B-B461-92A55A17BAA3}" dt="2022-07-03T21:32:49.526" v="6120" actId="14100"/>
          <ac:picMkLst>
            <pc:docMk/>
            <pc:sldMk cId="4176056434" sldId="273"/>
            <ac:picMk id="7" creationId="{C439832D-3FFE-6619-43E0-262780F0470B}"/>
          </ac:picMkLst>
        </pc:picChg>
      </pc:sldChg>
      <pc:sldChg chg="addSp delSp modSp add mod">
        <pc:chgData name="Виктор Ровный" userId="50bfecbb8a85b425" providerId="LiveId" clId="{BB378EC1-A088-4D6B-B461-92A55A17BAA3}" dt="2022-07-03T21:19:54.582" v="6061" actId="14100"/>
        <pc:sldMkLst>
          <pc:docMk/>
          <pc:sldMk cId="3431551559" sldId="274"/>
        </pc:sldMkLst>
        <pc:spChg chg="add del mod">
          <ac:chgData name="Виктор Ровный" userId="50bfecbb8a85b425" providerId="LiveId" clId="{BB378EC1-A088-4D6B-B461-92A55A17BAA3}" dt="2022-07-03T21:19:44.754" v="6057"/>
          <ac:spMkLst>
            <pc:docMk/>
            <pc:sldMk cId="3431551559" sldId="274"/>
            <ac:spMk id="4" creationId="{C6B26259-AAC7-A38B-EF3A-E462B267FCBA}"/>
          </ac:spMkLst>
        </pc:spChg>
        <pc:picChg chg="add mod">
          <ac:chgData name="Виктор Ровный" userId="50bfecbb8a85b425" providerId="LiveId" clId="{BB378EC1-A088-4D6B-B461-92A55A17BAA3}" dt="2022-07-03T21:19:54.582" v="6061" actId="14100"/>
          <ac:picMkLst>
            <pc:docMk/>
            <pc:sldMk cId="3431551559" sldId="274"/>
            <ac:picMk id="5" creationId="{8CEB7765-2A69-0C60-0F96-4EA5B77FA527}"/>
          </ac:picMkLst>
        </pc:picChg>
        <pc:picChg chg="del">
          <ac:chgData name="Виктор Ровный" userId="50bfecbb8a85b425" providerId="LiveId" clId="{BB378EC1-A088-4D6B-B461-92A55A17BAA3}" dt="2022-07-03T21:18:59.920" v="6056" actId="478"/>
          <ac:picMkLst>
            <pc:docMk/>
            <pc:sldMk cId="3431551559" sldId="274"/>
            <ac:picMk id="7" creationId="{C439832D-3FFE-6619-43E0-262780F0470B}"/>
          </ac:picMkLst>
        </pc:picChg>
      </pc:sldChg>
      <pc:sldChg chg="addSp delSp modSp add mod setBg">
        <pc:chgData name="Виктор Ровный" userId="50bfecbb8a85b425" providerId="LiveId" clId="{BB378EC1-A088-4D6B-B461-92A55A17BAA3}" dt="2022-07-03T21:35:02.288" v="6131" actId="14100"/>
        <pc:sldMkLst>
          <pc:docMk/>
          <pc:sldMk cId="2833306470" sldId="275"/>
        </pc:sldMkLst>
        <pc:spChg chg="mod ord">
          <ac:chgData name="Виктор Ровный" userId="50bfecbb8a85b425" providerId="LiveId" clId="{BB378EC1-A088-4D6B-B461-92A55A17BAA3}" dt="2022-07-03T21:24:52.623" v="6074" actId="26606"/>
          <ac:spMkLst>
            <pc:docMk/>
            <pc:sldMk cId="2833306470" sldId="275"/>
            <ac:spMk id="2" creationId="{45801312-4222-2230-7109-FD2D2BD80C7A}"/>
          </ac:spMkLst>
        </pc:spChg>
        <pc:spChg chg="add del mod">
          <ac:chgData name="Виктор Ровный" userId="50bfecbb8a85b425" providerId="LiveId" clId="{BB378EC1-A088-4D6B-B461-92A55A17BAA3}" dt="2022-07-03T21:24:32.761" v="6065"/>
          <ac:spMkLst>
            <pc:docMk/>
            <pc:sldMk cId="2833306470" sldId="275"/>
            <ac:spMk id="4" creationId="{C5447FCB-C741-6100-A62C-C767C52E03AB}"/>
          </ac:spMkLst>
        </pc:spChg>
        <pc:spChg chg="add mod">
          <ac:chgData name="Виктор Ровный" userId="50bfecbb8a85b425" providerId="LiveId" clId="{BB378EC1-A088-4D6B-B461-92A55A17BAA3}" dt="2022-07-03T21:34:51.356" v="6129" actId="122"/>
          <ac:spMkLst>
            <pc:docMk/>
            <pc:sldMk cId="2833306470" sldId="275"/>
            <ac:spMk id="9" creationId="{C6D88AE9-7118-61DB-9625-579E405BD36B}"/>
          </ac:spMkLst>
        </pc:spChg>
        <pc:spChg chg="add del">
          <ac:chgData name="Виктор Ровный" userId="50bfecbb8a85b425" providerId="LiveId" clId="{BB378EC1-A088-4D6B-B461-92A55A17BAA3}" dt="2022-07-03T21:24:52.623" v="6074" actId="26606"/>
          <ac:spMkLst>
            <pc:docMk/>
            <pc:sldMk cId="2833306470" sldId="275"/>
            <ac:spMk id="11" creationId="{FC23C8D4-BD3D-4473-B3D0-89011586BE82}"/>
          </ac:spMkLst>
        </pc:spChg>
        <pc:picChg chg="del">
          <ac:chgData name="Виктор Ровный" userId="50bfecbb8a85b425" providerId="LiveId" clId="{BB378EC1-A088-4D6B-B461-92A55A17BAA3}" dt="2022-07-03T21:24:30.221" v="6064" actId="478"/>
          <ac:picMkLst>
            <pc:docMk/>
            <pc:sldMk cId="2833306470" sldId="275"/>
            <ac:picMk id="5" creationId="{8CEB7765-2A69-0C60-0F96-4EA5B77FA527}"/>
          </ac:picMkLst>
        </pc:picChg>
        <pc:picChg chg="add mod">
          <ac:chgData name="Виктор Ровный" userId="50bfecbb8a85b425" providerId="LiveId" clId="{BB378EC1-A088-4D6B-B461-92A55A17BAA3}" dt="2022-07-03T21:35:02.288" v="6131" actId="14100"/>
          <ac:picMkLst>
            <pc:docMk/>
            <pc:sldMk cId="2833306470" sldId="275"/>
            <ac:picMk id="6" creationId="{513223CC-6D38-EFB6-88AA-BEE1DB529588}"/>
          </ac:picMkLst>
        </pc:picChg>
      </pc:sldChg>
      <pc:sldChg chg="addSp delSp modSp add del mod">
        <pc:chgData name="Виктор Ровный" userId="50bfecbb8a85b425" providerId="LiveId" clId="{BB378EC1-A088-4D6B-B461-92A55A17BAA3}" dt="2022-07-03T21:26:41.589" v="6086" actId="1076"/>
        <pc:sldMkLst>
          <pc:docMk/>
          <pc:sldMk cId="284684666" sldId="276"/>
        </pc:sldMkLst>
        <pc:spChg chg="add del mod">
          <ac:chgData name="Виктор Ровный" userId="50bfecbb8a85b425" providerId="LiveId" clId="{BB378EC1-A088-4D6B-B461-92A55A17BAA3}" dt="2022-07-03T21:26:07.426" v="6079"/>
          <ac:spMkLst>
            <pc:docMk/>
            <pc:sldMk cId="284684666" sldId="276"/>
            <ac:spMk id="4" creationId="{61FF26B9-E417-0371-B718-8C9759902CC5}"/>
          </ac:spMkLst>
        </pc:spChg>
        <pc:spChg chg="add mod">
          <ac:chgData name="Виктор Ровный" userId="50bfecbb8a85b425" providerId="LiveId" clId="{BB378EC1-A088-4D6B-B461-92A55A17BAA3}" dt="2022-07-03T21:26:41.589" v="6086" actId="1076"/>
          <ac:spMkLst>
            <pc:docMk/>
            <pc:sldMk cId="284684666" sldId="276"/>
            <ac:spMk id="8" creationId="{117806EE-27B4-A890-7B2C-52FD8EE33ACE}"/>
          </ac:spMkLst>
        </pc:spChg>
        <pc:picChg chg="del">
          <ac:chgData name="Виктор Ровный" userId="50bfecbb8a85b425" providerId="LiveId" clId="{BB378EC1-A088-4D6B-B461-92A55A17BAA3}" dt="2022-07-03T21:26:04.867" v="6078" actId="478"/>
          <ac:picMkLst>
            <pc:docMk/>
            <pc:sldMk cId="284684666" sldId="276"/>
            <ac:picMk id="5" creationId="{8CEB7765-2A69-0C60-0F96-4EA5B77FA527}"/>
          </ac:picMkLst>
        </pc:picChg>
        <pc:picChg chg="add mod">
          <ac:chgData name="Виктор Ровный" userId="50bfecbb8a85b425" providerId="LiveId" clId="{BB378EC1-A088-4D6B-B461-92A55A17BAA3}" dt="2022-07-03T21:26:17.541" v="6084" actId="1076"/>
          <ac:picMkLst>
            <pc:docMk/>
            <pc:sldMk cId="284684666" sldId="276"/>
            <ac:picMk id="6" creationId="{0075375B-2F4B-3C1B-4162-643CC7B39723}"/>
          </ac:picMkLst>
        </pc:picChg>
      </pc:sldChg>
      <pc:sldChg chg="addSp delSp modSp add del mod">
        <pc:chgData name="Виктор Ровный" userId="50bfecbb8a85b425" providerId="LiveId" clId="{BB378EC1-A088-4D6B-B461-92A55A17BAA3}" dt="2022-07-03T21:30:47.169" v="6117" actId="14100"/>
        <pc:sldMkLst>
          <pc:docMk/>
          <pc:sldMk cId="2776334788" sldId="277"/>
        </pc:sldMkLst>
        <pc:spChg chg="del">
          <ac:chgData name="Виктор Ровный" userId="50bfecbb8a85b425" providerId="LiveId" clId="{BB378EC1-A088-4D6B-B461-92A55A17BAA3}" dt="2022-07-03T21:28:44.197" v="6092" actId="21"/>
          <ac:spMkLst>
            <pc:docMk/>
            <pc:sldMk cId="2776334788" sldId="277"/>
            <ac:spMk id="3" creationId="{72FD7F54-80F3-B919-5995-74BD6C91113C}"/>
          </ac:spMkLst>
        </pc:spChg>
        <pc:spChg chg="add del mod">
          <ac:chgData name="Виктор Ровный" userId="50bfecbb8a85b425" providerId="LiveId" clId="{BB378EC1-A088-4D6B-B461-92A55A17BAA3}" dt="2022-07-03T21:28:50.532" v="6093"/>
          <ac:spMkLst>
            <pc:docMk/>
            <pc:sldMk cId="2776334788" sldId="277"/>
            <ac:spMk id="5" creationId="{9617F765-B7A8-F076-45C0-3977A1C2A5F8}"/>
          </ac:spMkLst>
        </pc:spChg>
        <pc:spChg chg="add mod">
          <ac:chgData name="Виктор Ровный" userId="50bfecbb8a85b425" providerId="LiveId" clId="{BB378EC1-A088-4D6B-B461-92A55A17BAA3}" dt="2022-07-03T21:30:42.683" v="6115" actId="1076"/>
          <ac:spMkLst>
            <pc:docMk/>
            <pc:sldMk cId="2776334788" sldId="277"/>
            <ac:spMk id="8" creationId="{71C235BD-5009-2F7E-A78F-4AB0996FFE5D}"/>
          </ac:spMkLst>
        </pc:spChg>
        <pc:picChg chg="add mod modCrop">
          <ac:chgData name="Виктор Ровный" userId="50bfecbb8a85b425" providerId="LiveId" clId="{BB378EC1-A088-4D6B-B461-92A55A17BAA3}" dt="2022-07-03T21:30:47.169" v="6117" actId="14100"/>
          <ac:picMkLst>
            <pc:docMk/>
            <pc:sldMk cId="2776334788" sldId="277"/>
            <ac:picMk id="6" creationId="{7E357DA3-67EB-0A71-2E57-DA0BBF2AAA10}"/>
          </ac:picMkLst>
        </pc:picChg>
      </pc:sldChg>
    </pc:docChg>
  </pc:docChgLst>
  <pc:docChgLst>
    <pc:chgData name="Виктор Ровный" userId="50bfecbb8a85b425" providerId="LiveId" clId="{905636ED-A125-4F5B-A3CB-29DCCC32FECD}"/>
    <pc:docChg chg="undo custSel addSld delSld modSld">
      <pc:chgData name="Виктор Ровный" userId="50bfecbb8a85b425" providerId="LiveId" clId="{905636ED-A125-4F5B-A3CB-29DCCC32FECD}" dt="2022-07-04T09:44:12.459" v="1654" actId="20577"/>
      <pc:docMkLst>
        <pc:docMk/>
      </pc:docMkLst>
      <pc:sldChg chg="modSp add del mod">
        <pc:chgData name="Виктор Ровный" userId="50bfecbb8a85b425" providerId="LiveId" clId="{905636ED-A125-4F5B-A3CB-29DCCC32FECD}" dt="2022-07-03T21:39:39.587" v="41" actId="47"/>
        <pc:sldMkLst>
          <pc:docMk/>
          <pc:sldMk cId="1940578470" sldId="256"/>
        </pc:sldMkLst>
        <pc:spChg chg="mod">
          <ac:chgData name="Виктор Ровный" userId="50bfecbb8a85b425" providerId="LiveId" clId="{905636ED-A125-4F5B-A3CB-29DCCC32FECD}" dt="2022-07-03T21:39:21.785" v="21" actId="20577"/>
          <ac:spMkLst>
            <pc:docMk/>
            <pc:sldMk cId="1940578470" sldId="256"/>
            <ac:spMk id="2" creationId="{467AF6FF-8522-E26A-97A0-BD84A9EF490E}"/>
          </ac:spMkLst>
        </pc:spChg>
      </pc:sldChg>
      <pc:sldChg chg="addSp modSp add del mod">
        <pc:chgData name="Виктор Ровный" userId="50bfecbb8a85b425" providerId="LiveId" clId="{905636ED-A125-4F5B-A3CB-29DCCC32FECD}" dt="2022-07-04T09:34:34.623" v="1645" actId="115"/>
        <pc:sldMkLst>
          <pc:docMk/>
          <pc:sldMk cId="2251406811" sldId="257"/>
        </pc:sldMkLst>
        <pc:spChg chg="mod">
          <ac:chgData name="Виктор Ровный" userId="50bfecbb8a85b425" providerId="LiveId" clId="{905636ED-A125-4F5B-A3CB-29DCCC32FECD}" dt="2022-07-03T21:40:50.002" v="61" actId="20577"/>
          <ac:spMkLst>
            <pc:docMk/>
            <pc:sldMk cId="2251406811" sldId="257"/>
            <ac:spMk id="2" creationId="{45801312-4222-2230-7109-FD2D2BD80C7A}"/>
          </ac:spMkLst>
        </pc:spChg>
        <pc:spChg chg="mod">
          <ac:chgData name="Виктор Ровный" userId="50bfecbb8a85b425" providerId="LiveId" clId="{905636ED-A125-4F5B-A3CB-29DCCC32FECD}" dt="2022-07-04T09:34:34.623" v="1645" actId="115"/>
          <ac:spMkLst>
            <pc:docMk/>
            <pc:sldMk cId="2251406811" sldId="257"/>
            <ac:spMk id="3" creationId="{72FD7F54-80F3-B919-5995-74BD6C91113C}"/>
          </ac:spMkLst>
        </pc:spChg>
        <pc:spChg chg="add mod">
          <ac:chgData name="Виктор Ровный" userId="50bfecbb8a85b425" providerId="LiveId" clId="{905636ED-A125-4F5B-A3CB-29DCCC32FECD}" dt="2022-07-03T21:48:00.701" v="182" actId="1076"/>
          <ac:spMkLst>
            <pc:docMk/>
            <pc:sldMk cId="2251406811" sldId="257"/>
            <ac:spMk id="5" creationId="{D5E39861-A34C-3240-DA46-63513C67F9F6}"/>
          </ac:spMkLst>
        </pc:spChg>
      </pc:sldChg>
      <pc:sldChg chg="addSp delSp modSp add mod">
        <pc:chgData name="Виктор Ровный" userId="50bfecbb8a85b425" providerId="LiveId" clId="{905636ED-A125-4F5B-A3CB-29DCCC32FECD}" dt="2022-07-04T08:04:03.165" v="1100" actId="20577"/>
        <pc:sldMkLst>
          <pc:docMk/>
          <pc:sldMk cId="1842428571" sldId="258"/>
        </pc:sldMkLst>
        <pc:spChg chg="mod">
          <ac:chgData name="Виктор Ровный" userId="50bfecbb8a85b425" providerId="LiveId" clId="{905636ED-A125-4F5B-A3CB-29DCCC32FECD}" dt="2022-07-03T21:42:21.354" v="108" actId="20577"/>
          <ac:spMkLst>
            <pc:docMk/>
            <pc:sldMk cId="1842428571" sldId="258"/>
            <ac:spMk id="2" creationId="{45801312-4222-2230-7109-FD2D2BD80C7A}"/>
          </ac:spMkLst>
        </pc:spChg>
        <pc:spChg chg="mod">
          <ac:chgData name="Виктор Ровный" userId="50bfecbb8a85b425" providerId="LiveId" clId="{905636ED-A125-4F5B-A3CB-29DCCC32FECD}" dt="2022-07-04T08:04:03.165" v="1100" actId="20577"/>
          <ac:spMkLst>
            <pc:docMk/>
            <pc:sldMk cId="1842428571" sldId="258"/>
            <ac:spMk id="3" creationId="{72FD7F54-80F3-B919-5995-74BD6C91113C}"/>
          </ac:spMkLst>
        </pc:spChg>
        <pc:spChg chg="add del">
          <ac:chgData name="Виктор Ровный" userId="50bfecbb8a85b425" providerId="LiveId" clId="{905636ED-A125-4F5B-A3CB-29DCCC32FECD}" dt="2022-07-03T21:45:36.434" v="170" actId="22"/>
          <ac:spMkLst>
            <pc:docMk/>
            <pc:sldMk cId="1842428571" sldId="258"/>
            <ac:spMk id="5" creationId="{870888FA-DD08-6163-2F2D-6D381A5F7F96}"/>
          </ac:spMkLst>
        </pc:spChg>
        <pc:spChg chg="add mod">
          <ac:chgData name="Виктор Ровный" userId="50bfecbb8a85b425" providerId="LiveId" clId="{905636ED-A125-4F5B-A3CB-29DCCC32FECD}" dt="2022-07-03T21:48:08.454" v="184" actId="1076"/>
          <ac:spMkLst>
            <pc:docMk/>
            <pc:sldMk cId="1842428571" sldId="258"/>
            <ac:spMk id="7" creationId="{ED0BB9FE-1E07-CC7A-1432-7BAB7E4B9B3E}"/>
          </ac:spMkLst>
        </pc:spChg>
      </pc:sldChg>
      <pc:sldChg chg="del">
        <pc:chgData name="Виктор Ровный" userId="50bfecbb8a85b425" providerId="LiveId" clId="{905636ED-A125-4F5B-A3CB-29DCCC32FECD}" dt="2022-07-03T21:39:35.848" v="33" actId="47"/>
        <pc:sldMkLst>
          <pc:docMk/>
          <pc:sldMk cId="829062276" sldId="259"/>
        </pc:sldMkLst>
      </pc:sldChg>
      <pc:sldChg chg="addSp modSp add mod">
        <pc:chgData name="Виктор Ровный" userId="50bfecbb8a85b425" providerId="LiveId" clId="{905636ED-A125-4F5B-A3CB-29DCCC32FECD}" dt="2022-07-03T22:54:27.449" v="376" actId="20578"/>
        <pc:sldMkLst>
          <pc:docMk/>
          <pc:sldMk cId="2666875060" sldId="259"/>
        </pc:sldMkLst>
        <pc:spChg chg="mod">
          <ac:chgData name="Виктор Ровный" userId="50bfecbb8a85b425" providerId="LiveId" clId="{905636ED-A125-4F5B-A3CB-29DCCC32FECD}" dt="2022-07-03T21:43:45.851" v="155" actId="20577"/>
          <ac:spMkLst>
            <pc:docMk/>
            <pc:sldMk cId="2666875060" sldId="259"/>
            <ac:spMk id="2" creationId="{45801312-4222-2230-7109-FD2D2BD80C7A}"/>
          </ac:spMkLst>
        </pc:spChg>
        <pc:spChg chg="mod">
          <ac:chgData name="Виктор Ровный" userId="50bfecbb8a85b425" providerId="LiveId" clId="{905636ED-A125-4F5B-A3CB-29DCCC32FECD}" dt="2022-07-03T22:54:27.449" v="376" actId="20578"/>
          <ac:spMkLst>
            <pc:docMk/>
            <pc:sldMk cId="2666875060" sldId="259"/>
            <ac:spMk id="3" creationId="{72FD7F54-80F3-B919-5995-74BD6C91113C}"/>
          </ac:spMkLst>
        </pc:spChg>
        <pc:spChg chg="add mod">
          <ac:chgData name="Виктор Ровный" userId="50bfecbb8a85b425" providerId="LiveId" clId="{905636ED-A125-4F5B-A3CB-29DCCC32FECD}" dt="2022-07-03T22:54:15.042" v="375" actId="1076"/>
          <ac:spMkLst>
            <pc:docMk/>
            <pc:sldMk cId="2666875060" sldId="259"/>
            <ac:spMk id="5" creationId="{7709B913-98FD-C42D-9665-09EE9BCC2CBE}"/>
          </ac:spMkLst>
        </pc:spChg>
      </pc:sldChg>
      <pc:sldChg chg="addSp modSp add mod">
        <pc:chgData name="Виктор Ровный" userId="50bfecbb8a85b425" providerId="LiveId" clId="{905636ED-A125-4F5B-A3CB-29DCCC32FECD}" dt="2022-07-03T23:11:16.848" v="563" actId="114"/>
        <pc:sldMkLst>
          <pc:docMk/>
          <pc:sldMk cId="3221101851" sldId="260"/>
        </pc:sldMkLst>
        <pc:spChg chg="mod">
          <ac:chgData name="Виктор Ровный" userId="50bfecbb8a85b425" providerId="LiveId" clId="{905636ED-A125-4F5B-A3CB-29DCCC32FECD}" dt="2022-07-03T21:44:28.200" v="162" actId="20577"/>
          <ac:spMkLst>
            <pc:docMk/>
            <pc:sldMk cId="3221101851" sldId="260"/>
            <ac:spMk id="2" creationId="{45801312-4222-2230-7109-FD2D2BD80C7A}"/>
          </ac:spMkLst>
        </pc:spChg>
        <pc:spChg chg="mod">
          <ac:chgData name="Виктор Ровный" userId="50bfecbb8a85b425" providerId="LiveId" clId="{905636ED-A125-4F5B-A3CB-29DCCC32FECD}" dt="2022-07-03T23:11:16.848" v="563" actId="114"/>
          <ac:spMkLst>
            <pc:docMk/>
            <pc:sldMk cId="3221101851" sldId="260"/>
            <ac:spMk id="3" creationId="{72FD7F54-80F3-B919-5995-74BD6C91113C}"/>
          </ac:spMkLst>
        </pc:spChg>
        <pc:spChg chg="add mod">
          <ac:chgData name="Виктор Ровный" userId="50bfecbb8a85b425" providerId="LiveId" clId="{905636ED-A125-4F5B-A3CB-29DCCC32FECD}" dt="2022-07-03T21:48:31.557" v="190" actId="1076"/>
          <ac:spMkLst>
            <pc:docMk/>
            <pc:sldMk cId="3221101851" sldId="260"/>
            <ac:spMk id="5" creationId="{BA3ABC74-7643-310B-186F-62C11DFBC628}"/>
          </ac:spMkLst>
        </pc:spChg>
      </pc:sldChg>
      <pc:sldChg chg="addSp modSp add mod">
        <pc:chgData name="Виктор Ровный" userId="50bfecbb8a85b425" providerId="LiveId" clId="{905636ED-A125-4F5B-A3CB-29DCCC32FECD}" dt="2022-07-03T21:48:14.701" v="186" actId="1076"/>
        <pc:sldMkLst>
          <pc:docMk/>
          <pc:sldMk cId="1401472824" sldId="261"/>
        </pc:sldMkLst>
        <pc:spChg chg="mod">
          <ac:chgData name="Виктор Ровный" userId="50bfecbb8a85b425" providerId="LiveId" clId="{905636ED-A125-4F5B-A3CB-29DCCC32FECD}" dt="2022-07-03T21:45:54.787" v="175"/>
          <ac:spMkLst>
            <pc:docMk/>
            <pc:sldMk cId="1401472824" sldId="261"/>
            <ac:spMk id="2" creationId="{45801312-4222-2230-7109-FD2D2BD80C7A}"/>
          </ac:spMkLst>
        </pc:spChg>
        <pc:spChg chg="mod">
          <ac:chgData name="Виктор Ровный" userId="50bfecbb8a85b425" providerId="LiveId" clId="{905636ED-A125-4F5B-A3CB-29DCCC32FECD}" dt="2022-07-03T21:46:30.622" v="180" actId="20577"/>
          <ac:spMkLst>
            <pc:docMk/>
            <pc:sldMk cId="1401472824" sldId="261"/>
            <ac:spMk id="3" creationId="{72FD7F54-80F3-B919-5995-74BD6C91113C}"/>
          </ac:spMkLst>
        </pc:spChg>
        <pc:spChg chg="add mod">
          <ac:chgData name="Виктор Ровный" userId="50bfecbb8a85b425" providerId="LiveId" clId="{905636ED-A125-4F5B-A3CB-29DCCC32FECD}" dt="2022-07-03T21:48:14.701" v="186" actId="1076"/>
          <ac:spMkLst>
            <pc:docMk/>
            <pc:sldMk cId="1401472824" sldId="261"/>
            <ac:spMk id="5" creationId="{8278B169-45DF-2FAF-8BF6-BEC18D70F6A3}"/>
          </ac:spMkLst>
        </pc:spChg>
      </pc:sldChg>
      <pc:sldChg chg="del">
        <pc:chgData name="Виктор Ровный" userId="50bfecbb8a85b425" providerId="LiveId" clId="{905636ED-A125-4F5B-A3CB-29DCCC32FECD}" dt="2022-07-03T21:39:33.794" v="22" actId="47"/>
        <pc:sldMkLst>
          <pc:docMk/>
          <pc:sldMk cId="1747047989" sldId="262"/>
        </pc:sldMkLst>
      </pc:sldChg>
      <pc:sldChg chg="addSp delSp modSp add mod">
        <pc:chgData name="Виктор Ровный" userId="50bfecbb8a85b425" providerId="LiveId" clId="{905636ED-A125-4F5B-A3CB-29DCCC32FECD}" dt="2022-07-04T09:34:56.625" v="1646" actId="20577"/>
        <pc:sldMkLst>
          <pc:docMk/>
          <pc:sldMk cId="3411201460" sldId="262"/>
        </pc:sldMkLst>
        <pc:spChg chg="mod">
          <ac:chgData name="Виктор Ровный" userId="50bfecbb8a85b425" providerId="LiveId" clId="{905636ED-A125-4F5B-A3CB-29DCCC32FECD}" dt="2022-07-03T21:49:15.051" v="203" actId="20577"/>
          <ac:spMkLst>
            <pc:docMk/>
            <pc:sldMk cId="3411201460" sldId="262"/>
            <ac:spMk id="2" creationId="{45801312-4222-2230-7109-FD2D2BD80C7A}"/>
          </ac:spMkLst>
        </pc:spChg>
        <pc:spChg chg="mod">
          <ac:chgData name="Виктор Ровный" userId="50bfecbb8a85b425" providerId="LiveId" clId="{905636ED-A125-4F5B-A3CB-29DCCC32FECD}" dt="2022-07-04T09:34:56.625" v="1646" actId="20577"/>
          <ac:spMkLst>
            <pc:docMk/>
            <pc:sldMk cId="3411201460" sldId="262"/>
            <ac:spMk id="3" creationId="{72FD7F54-80F3-B919-5995-74BD6C91113C}"/>
          </ac:spMkLst>
        </pc:spChg>
        <pc:spChg chg="del">
          <ac:chgData name="Виктор Ровный" userId="50bfecbb8a85b425" providerId="LiveId" clId="{905636ED-A125-4F5B-A3CB-29DCCC32FECD}" dt="2022-07-03T21:49:09.413" v="194" actId="21"/>
          <ac:spMkLst>
            <pc:docMk/>
            <pc:sldMk cId="3411201460" sldId="262"/>
            <ac:spMk id="5" creationId="{D5E39861-A34C-3240-DA46-63513C67F9F6}"/>
          </ac:spMkLst>
        </pc:spChg>
        <pc:spChg chg="add mod">
          <ac:chgData name="Виктор Ровный" userId="50bfecbb8a85b425" providerId="LiveId" clId="{905636ED-A125-4F5B-A3CB-29DCCC32FECD}" dt="2022-07-03T21:50:19.758" v="214" actId="1076"/>
          <ac:spMkLst>
            <pc:docMk/>
            <pc:sldMk cId="3411201460" sldId="262"/>
            <ac:spMk id="6" creationId="{79D254E5-38A7-7852-3924-93872827DD1C}"/>
          </ac:spMkLst>
        </pc:spChg>
      </pc:sldChg>
      <pc:sldChg chg="modSp add mod">
        <pc:chgData name="Виктор Ровный" userId="50bfecbb8a85b425" providerId="LiveId" clId="{905636ED-A125-4F5B-A3CB-29DCCC32FECD}" dt="2022-07-03T21:51:13.678" v="228" actId="1076"/>
        <pc:sldMkLst>
          <pc:docMk/>
          <pc:sldMk cId="2662605621" sldId="263"/>
        </pc:sldMkLst>
        <pc:spChg chg="mod">
          <ac:chgData name="Виктор Ровный" userId="50bfecbb8a85b425" providerId="LiveId" clId="{905636ED-A125-4F5B-A3CB-29DCCC32FECD}" dt="2022-07-03T21:50:48.230" v="221" actId="20577"/>
          <ac:spMkLst>
            <pc:docMk/>
            <pc:sldMk cId="2662605621" sldId="263"/>
            <ac:spMk id="2" creationId="{45801312-4222-2230-7109-FD2D2BD80C7A}"/>
          </ac:spMkLst>
        </pc:spChg>
        <pc:spChg chg="mod">
          <ac:chgData name="Виктор Ровный" userId="50bfecbb8a85b425" providerId="LiveId" clId="{905636ED-A125-4F5B-A3CB-29DCCC32FECD}" dt="2022-07-03T21:51:13.678" v="228" actId="1076"/>
          <ac:spMkLst>
            <pc:docMk/>
            <pc:sldMk cId="2662605621" sldId="263"/>
            <ac:spMk id="3" creationId="{72FD7F54-80F3-B919-5995-74BD6C91113C}"/>
          </ac:spMkLst>
        </pc:spChg>
      </pc:sldChg>
      <pc:sldChg chg="del">
        <pc:chgData name="Виктор Ровный" userId="50bfecbb8a85b425" providerId="LiveId" clId="{905636ED-A125-4F5B-A3CB-29DCCC32FECD}" dt="2022-07-03T21:39:36.614" v="37" actId="47"/>
        <pc:sldMkLst>
          <pc:docMk/>
          <pc:sldMk cId="3109526421" sldId="263"/>
        </pc:sldMkLst>
      </pc:sldChg>
      <pc:sldChg chg="del">
        <pc:chgData name="Виктор Ровный" userId="50bfecbb8a85b425" providerId="LiveId" clId="{905636ED-A125-4F5B-A3CB-29DCCC32FECD}" dt="2022-07-03T21:39:36.793" v="38" actId="47"/>
        <pc:sldMkLst>
          <pc:docMk/>
          <pc:sldMk cId="519599158" sldId="264"/>
        </pc:sldMkLst>
      </pc:sldChg>
      <pc:sldChg chg="addSp delSp modSp add mod">
        <pc:chgData name="Виктор Ровный" userId="50bfecbb8a85b425" providerId="LiveId" clId="{905636ED-A125-4F5B-A3CB-29DCCC32FECD}" dt="2022-07-04T08:27:41.499" v="1611" actId="20577"/>
        <pc:sldMkLst>
          <pc:docMk/>
          <pc:sldMk cId="1752010739" sldId="264"/>
        </pc:sldMkLst>
        <pc:spChg chg="mod">
          <ac:chgData name="Виктор Ровный" userId="50bfecbb8a85b425" providerId="LiveId" clId="{905636ED-A125-4F5B-A3CB-29DCCC32FECD}" dt="2022-07-03T21:52:30.824" v="283" actId="20577"/>
          <ac:spMkLst>
            <pc:docMk/>
            <pc:sldMk cId="1752010739" sldId="264"/>
            <ac:spMk id="2" creationId="{45801312-4222-2230-7109-FD2D2BD80C7A}"/>
          </ac:spMkLst>
        </pc:spChg>
        <pc:spChg chg="mod">
          <ac:chgData name="Виктор Ровный" userId="50bfecbb8a85b425" providerId="LiveId" clId="{905636ED-A125-4F5B-A3CB-29DCCC32FECD}" dt="2022-07-04T08:27:41.499" v="1611" actId="20577"/>
          <ac:spMkLst>
            <pc:docMk/>
            <pc:sldMk cId="1752010739" sldId="264"/>
            <ac:spMk id="3" creationId="{72FD7F54-80F3-B919-5995-74BD6C91113C}"/>
          </ac:spMkLst>
        </pc:spChg>
        <pc:spChg chg="del">
          <ac:chgData name="Виктор Ровный" userId="50bfecbb8a85b425" providerId="LiveId" clId="{905636ED-A125-4F5B-A3CB-29DCCC32FECD}" dt="2022-07-03T21:52:59.635" v="288" actId="21"/>
          <ac:spMkLst>
            <pc:docMk/>
            <pc:sldMk cId="1752010739" sldId="264"/>
            <ac:spMk id="5" creationId="{BA3ABC74-7643-310B-186F-62C11DFBC628}"/>
          </ac:spMkLst>
        </pc:spChg>
        <pc:spChg chg="add del mod">
          <ac:chgData name="Виктор Ровный" userId="50bfecbb8a85b425" providerId="LiveId" clId="{905636ED-A125-4F5B-A3CB-29DCCC32FECD}" dt="2022-07-04T08:21:30.581" v="1296" actId="21"/>
          <ac:spMkLst>
            <pc:docMk/>
            <pc:sldMk cId="1752010739" sldId="264"/>
            <ac:spMk id="6" creationId="{A1425594-B27A-0F52-FBBE-114A02C5DA51}"/>
          </ac:spMkLst>
        </pc:spChg>
      </pc:sldChg>
      <pc:sldChg chg="del">
        <pc:chgData name="Виктор Ровный" userId="50bfecbb8a85b425" providerId="LiveId" clId="{905636ED-A125-4F5B-A3CB-29DCCC32FECD}" dt="2022-07-03T21:39:34.111" v="23" actId="47"/>
        <pc:sldMkLst>
          <pc:docMk/>
          <pc:sldMk cId="1991915965" sldId="265"/>
        </pc:sldMkLst>
      </pc:sldChg>
      <pc:sldChg chg="modSp add del mod">
        <pc:chgData name="Виктор Ровный" userId="50bfecbb8a85b425" providerId="LiveId" clId="{905636ED-A125-4F5B-A3CB-29DCCC32FECD}" dt="2022-07-04T08:28:17.512" v="1612" actId="2696"/>
        <pc:sldMkLst>
          <pc:docMk/>
          <pc:sldMk cId="2135898047" sldId="265"/>
        </pc:sldMkLst>
        <pc:spChg chg="mod">
          <ac:chgData name="Виктор Ровный" userId="50bfecbb8a85b425" providerId="LiveId" clId="{905636ED-A125-4F5B-A3CB-29DCCC32FECD}" dt="2022-07-03T21:53:37.063" v="316" actId="20577"/>
          <ac:spMkLst>
            <pc:docMk/>
            <pc:sldMk cId="2135898047" sldId="265"/>
            <ac:spMk id="2" creationId="{45801312-4222-2230-7109-FD2D2BD80C7A}"/>
          </ac:spMkLst>
        </pc:spChg>
        <pc:spChg chg="mod">
          <ac:chgData name="Виктор Ровный" userId="50bfecbb8a85b425" providerId="LiveId" clId="{905636ED-A125-4F5B-A3CB-29DCCC32FECD}" dt="2022-07-04T08:06:15.447" v="1116" actId="20577"/>
          <ac:spMkLst>
            <pc:docMk/>
            <pc:sldMk cId="2135898047" sldId="265"/>
            <ac:spMk id="3" creationId="{72FD7F54-80F3-B919-5995-74BD6C91113C}"/>
          </ac:spMkLst>
        </pc:spChg>
      </pc:sldChg>
      <pc:sldChg chg="addSp delSp modSp add mod">
        <pc:chgData name="Виктор Ровный" userId="50bfecbb8a85b425" providerId="LiveId" clId="{905636ED-A125-4F5B-A3CB-29DCCC32FECD}" dt="2022-07-03T22:00:37.921" v="369" actId="14100"/>
        <pc:sldMkLst>
          <pc:docMk/>
          <pc:sldMk cId="362546004" sldId="266"/>
        </pc:sldMkLst>
        <pc:spChg chg="mod">
          <ac:chgData name="Виктор Ровный" userId="50bfecbb8a85b425" providerId="LiveId" clId="{905636ED-A125-4F5B-A3CB-29DCCC32FECD}" dt="2022-07-03T22:00:37.921" v="369" actId="14100"/>
          <ac:spMkLst>
            <pc:docMk/>
            <pc:sldMk cId="362546004" sldId="266"/>
            <ac:spMk id="2" creationId="{45801312-4222-2230-7109-FD2D2BD80C7A}"/>
          </ac:spMkLst>
        </pc:spChg>
        <pc:spChg chg="del mod">
          <ac:chgData name="Виктор Ровный" userId="50bfecbb8a85b425" providerId="LiveId" clId="{905636ED-A125-4F5B-A3CB-29DCCC32FECD}" dt="2022-07-03T21:58:18.602" v="334" actId="22"/>
          <ac:spMkLst>
            <pc:docMk/>
            <pc:sldMk cId="362546004" sldId="266"/>
            <ac:spMk id="3" creationId="{72FD7F54-80F3-B919-5995-74BD6C91113C}"/>
          </ac:spMkLst>
        </pc:spChg>
        <pc:spChg chg="del mod">
          <ac:chgData name="Виктор Ровный" userId="50bfecbb8a85b425" providerId="LiveId" clId="{905636ED-A125-4F5B-A3CB-29DCCC32FECD}" dt="2022-07-03T21:58:41.094" v="341"/>
          <ac:spMkLst>
            <pc:docMk/>
            <pc:sldMk cId="362546004" sldId="266"/>
            <ac:spMk id="5" creationId="{BA3ABC74-7643-310B-186F-62C11DFBC628}"/>
          </ac:spMkLst>
        </pc:spChg>
        <pc:spChg chg="add mod">
          <ac:chgData name="Виктор Ровный" userId="50bfecbb8a85b425" providerId="LiveId" clId="{905636ED-A125-4F5B-A3CB-29DCCC32FECD}" dt="2022-07-03T22:00:32.644" v="367" actId="1076"/>
          <ac:spMkLst>
            <pc:docMk/>
            <pc:sldMk cId="362546004" sldId="266"/>
            <ac:spMk id="8" creationId="{35EB15FB-4A8A-9315-BE1C-929C7DA850A7}"/>
          </ac:spMkLst>
        </pc:spChg>
        <pc:picChg chg="add mod ord modCrop">
          <ac:chgData name="Виктор Ровный" userId="50bfecbb8a85b425" providerId="LiveId" clId="{905636ED-A125-4F5B-A3CB-29DCCC32FECD}" dt="2022-07-03T22:00:33.955" v="368" actId="1076"/>
          <ac:picMkLst>
            <pc:docMk/>
            <pc:sldMk cId="362546004" sldId="266"/>
            <ac:picMk id="6" creationId="{E3EE1E10-174D-D747-6591-35A523652586}"/>
          </ac:picMkLst>
        </pc:picChg>
      </pc:sldChg>
      <pc:sldChg chg="del">
        <pc:chgData name="Виктор Ровный" userId="50bfecbb8a85b425" providerId="LiveId" clId="{905636ED-A125-4F5B-A3CB-29DCCC32FECD}" dt="2022-07-03T21:39:34.720" v="26" actId="47"/>
        <pc:sldMkLst>
          <pc:docMk/>
          <pc:sldMk cId="3395287952" sldId="266"/>
        </pc:sldMkLst>
      </pc:sldChg>
      <pc:sldChg chg="addSp delSp modSp add mod">
        <pc:chgData name="Виктор Ровный" userId="50bfecbb8a85b425" providerId="LiveId" clId="{905636ED-A125-4F5B-A3CB-29DCCC32FECD}" dt="2022-07-03T22:00:26.265" v="365" actId="1076"/>
        <pc:sldMkLst>
          <pc:docMk/>
          <pc:sldMk cId="2630810530" sldId="267"/>
        </pc:sldMkLst>
        <pc:spChg chg="del mod">
          <ac:chgData name="Виктор Ровный" userId="50bfecbb8a85b425" providerId="LiveId" clId="{905636ED-A125-4F5B-A3CB-29DCCC32FECD}" dt="2022-07-03T21:59:35.568" v="351" actId="22"/>
          <ac:spMkLst>
            <pc:docMk/>
            <pc:sldMk cId="2630810530" sldId="267"/>
            <ac:spMk id="3" creationId="{72FD7F54-80F3-B919-5995-74BD6C91113C}"/>
          </ac:spMkLst>
        </pc:spChg>
        <pc:spChg chg="del">
          <ac:chgData name="Виктор Ровный" userId="50bfecbb8a85b425" providerId="LiveId" clId="{905636ED-A125-4F5B-A3CB-29DCCC32FECD}" dt="2022-07-03T21:59:56.758" v="356" actId="21"/>
          <ac:spMkLst>
            <pc:docMk/>
            <pc:sldMk cId="2630810530" sldId="267"/>
            <ac:spMk id="5" creationId="{7709B913-98FD-C42D-9665-09EE9BCC2CBE}"/>
          </ac:spMkLst>
        </pc:spChg>
        <pc:spChg chg="add mod">
          <ac:chgData name="Виктор Ровный" userId="50bfecbb8a85b425" providerId="LiveId" clId="{905636ED-A125-4F5B-A3CB-29DCCC32FECD}" dt="2022-07-03T22:00:26.265" v="365" actId="1076"/>
          <ac:spMkLst>
            <pc:docMk/>
            <pc:sldMk cId="2630810530" sldId="267"/>
            <ac:spMk id="8" creationId="{71A4AD31-16AD-EAF5-F938-7447B9EA13FD}"/>
          </ac:spMkLst>
        </pc:spChg>
        <pc:picChg chg="add mod ord modCrop">
          <ac:chgData name="Виктор Ровный" userId="50bfecbb8a85b425" providerId="LiveId" clId="{905636ED-A125-4F5B-A3CB-29DCCC32FECD}" dt="2022-07-03T22:00:10.380" v="363" actId="1076"/>
          <ac:picMkLst>
            <pc:docMk/>
            <pc:sldMk cId="2630810530" sldId="267"/>
            <ac:picMk id="6" creationId="{13FE1200-6BC0-5B04-E9E8-E4DF3F617C89}"/>
          </ac:picMkLst>
        </pc:picChg>
      </pc:sldChg>
      <pc:sldChg chg="del">
        <pc:chgData name="Виктор Ровный" userId="50bfecbb8a85b425" providerId="LiveId" clId="{905636ED-A125-4F5B-A3CB-29DCCC32FECD}" dt="2022-07-03T21:39:34.346" v="24" actId="47"/>
        <pc:sldMkLst>
          <pc:docMk/>
          <pc:sldMk cId="3654881597" sldId="267"/>
        </pc:sldMkLst>
      </pc:sldChg>
      <pc:sldChg chg="delSp modSp add mod">
        <pc:chgData name="Виктор Ровный" userId="50bfecbb8a85b425" providerId="LiveId" clId="{905636ED-A125-4F5B-A3CB-29DCCC32FECD}" dt="2022-07-04T09:43:38.189" v="1651" actId="114"/>
        <pc:sldMkLst>
          <pc:docMk/>
          <pc:sldMk cId="1073129101" sldId="268"/>
        </pc:sldMkLst>
        <pc:spChg chg="mod">
          <ac:chgData name="Виктор Ровный" userId="50bfecbb8a85b425" providerId="LiveId" clId="{905636ED-A125-4F5B-A3CB-29DCCC32FECD}" dt="2022-07-04T09:43:38.189" v="1651" actId="114"/>
          <ac:spMkLst>
            <pc:docMk/>
            <pc:sldMk cId="1073129101" sldId="268"/>
            <ac:spMk id="3" creationId="{72FD7F54-80F3-B919-5995-74BD6C91113C}"/>
          </ac:spMkLst>
        </pc:spChg>
        <pc:spChg chg="del">
          <ac:chgData name="Виктор Ровный" userId="50bfecbb8a85b425" providerId="LiveId" clId="{905636ED-A125-4F5B-A3CB-29DCCC32FECD}" dt="2022-07-03T23:00:18.730" v="447" actId="21"/>
          <ac:spMkLst>
            <pc:docMk/>
            <pc:sldMk cId="1073129101" sldId="268"/>
            <ac:spMk id="5" creationId="{7709B913-98FD-C42D-9665-09EE9BCC2CBE}"/>
          </ac:spMkLst>
        </pc:spChg>
      </pc:sldChg>
      <pc:sldChg chg="del">
        <pc:chgData name="Виктор Ровный" userId="50bfecbb8a85b425" providerId="LiveId" clId="{905636ED-A125-4F5B-A3CB-29DCCC32FECD}" dt="2022-07-03T21:39:34.638" v="25" actId="47"/>
        <pc:sldMkLst>
          <pc:docMk/>
          <pc:sldMk cId="1642573361" sldId="268"/>
        </pc:sldMkLst>
      </pc:sldChg>
      <pc:sldChg chg="del">
        <pc:chgData name="Виктор Ровный" userId="50bfecbb8a85b425" providerId="LiveId" clId="{905636ED-A125-4F5B-A3CB-29DCCC32FECD}" dt="2022-07-03T21:39:36.012" v="34" actId="47"/>
        <pc:sldMkLst>
          <pc:docMk/>
          <pc:sldMk cId="3503737441" sldId="269"/>
        </pc:sldMkLst>
      </pc:sldChg>
      <pc:sldChg chg="addSp delSp modSp add mod">
        <pc:chgData name="Виктор Ровный" userId="50bfecbb8a85b425" providerId="LiveId" clId="{905636ED-A125-4F5B-A3CB-29DCCC32FECD}" dt="2022-07-03T22:58:13.872" v="445" actId="14100"/>
        <pc:sldMkLst>
          <pc:docMk/>
          <pc:sldMk cId="4019374508" sldId="269"/>
        </pc:sldMkLst>
        <pc:spChg chg="mod">
          <ac:chgData name="Виктор Ровный" userId="50bfecbb8a85b425" providerId="LiveId" clId="{905636ED-A125-4F5B-A3CB-29DCCC32FECD}" dt="2022-07-03T22:58:07.706" v="443" actId="27636"/>
          <ac:spMkLst>
            <pc:docMk/>
            <pc:sldMk cId="4019374508" sldId="269"/>
            <ac:spMk id="2" creationId="{45801312-4222-2230-7109-FD2D2BD80C7A}"/>
          </ac:spMkLst>
        </pc:spChg>
        <pc:spChg chg="del mod">
          <ac:chgData name="Виктор Ровный" userId="50bfecbb8a85b425" providerId="LiveId" clId="{905636ED-A125-4F5B-A3CB-29DCCC32FECD}" dt="2022-07-03T22:57:15.543" v="404" actId="22"/>
          <ac:spMkLst>
            <pc:docMk/>
            <pc:sldMk cId="4019374508" sldId="269"/>
            <ac:spMk id="3" creationId="{72FD7F54-80F3-B919-5995-74BD6C91113C}"/>
          </ac:spMkLst>
        </pc:spChg>
        <pc:spChg chg="del mod">
          <ac:chgData name="Виктор Ровный" userId="50bfecbb8a85b425" providerId="LiveId" clId="{905636ED-A125-4F5B-A3CB-29DCCC32FECD}" dt="2022-07-03T22:57:13.135" v="403" actId="478"/>
          <ac:spMkLst>
            <pc:docMk/>
            <pc:sldMk cId="4019374508" sldId="269"/>
            <ac:spMk id="6" creationId="{79D254E5-38A7-7852-3924-93872827DD1C}"/>
          </ac:spMkLst>
        </pc:spChg>
        <pc:picChg chg="add mod ord modCrop">
          <ac:chgData name="Виктор Ровный" userId="50bfecbb8a85b425" providerId="LiveId" clId="{905636ED-A125-4F5B-A3CB-29DCCC32FECD}" dt="2022-07-03T22:58:13.872" v="445" actId="14100"/>
          <ac:picMkLst>
            <pc:docMk/>
            <pc:sldMk cId="4019374508" sldId="269"/>
            <ac:picMk id="5" creationId="{7EDE07DC-71BE-6998-24A5-70DAFFC21898}"/>
          </ac:picMkLst>
        </pc:picChg>
      </pc:sldChg>
      <pc:sldChg chg="addSp delSp modSp add mod">
        <pc:chgData name="Виктор Ровный" userId="50bfecbb8a85b425" providerId="LiveId" clId="{905636ED-A125-4F5B-A3CB-29DCCC32FECD}" dt="2022-07-03T23:05:53.889" v="488" actId="1076"/>
        <pc:sldMkLst>
          <pc:docMk/>
          <pc:sldMk cId="1156491471" sldId="270"/>
        </pc:sldMkLst>
        <pc:spChg chg="mod">
          <ac:chgData name="Виктор Ровный" userId="50bfecbb8a85b425" providerId="LiveId" clId="{905636ED-A125-4F5B-A3CB-29DCCC32FECD}" dt="2022-07-03T23:04:55.118" v="481" actId="20577"/>
          <ac:spMkLst>
            <pc:docMk/>
            <pc:sldMk cId="1156491471" sldId="270"/>
            <ac:spMk id="3" creationId="{72FD7F54-80F3-B919-5995-74BD6C91113C}"/>
          </ac:spMkLst>
        </pc:spChg>
        <pc:spChg chg="add mod">
          <ac:chgData name="Виктор Ровный" userId="50bfecbb8a85b425" providerId="LiveId" clId="{905636ED-A125-4F5B-A3CB-29DCCC32FECD}" dt="2022-07-03T23:05:53.889" v="488" actId="1076"/>
          <ac:spMkLst>
            <pc:docMk/>
            <pc:sldMk cId="1156491471" sldId="270"/>
            <ac:spMk id="6" creationId="{048D4A20-D6C1-22F4-4819-7F132F99182E}"/>
          </ac:spMkLst>
        </pc:spChg>
        <pc:spChg chg="del mod">
          <ac:chgData name="Виктор Ровный" userId="50bfecbb8a85b425" providerId="LiveId" clId="{905636ED-A125-4F5B-A3CB-29DCCC32FECD}" dt="2022-07-03T23:05:41.637" v="486" actId="21"/>
          <ac:spMkLst>
            <pc:docMk/>
            <pc:sldMk cId="1156491471" sldId="270"/>
            <ac:spMk id="7" creationId="{ED0BB9FE-1E07-CC7A-1432-7BAB7E4B9B3E}"/>
          </ac:spMkLst>
        </pc:spChg>
      </pc:sldChg>
      <pc:sldChg chg="del">
        <pc:chgData name="Виктор Ровный" userId="50bfecbb8a85b425" providerId="LiveId" clId="{905636ED-A125-4F5B-A3CB-29DCCC32FECD}" dt="2022-07-03T21:39:36.381" v="36" actId="47"/>
        <pc:sldMkLst>
          <pc:docMk/>
          <pc:sldMk cId="2208873204" sldId="270"/>
        </pc:sldMkLst>
      </pc:sldChg>
      <pc:sldChg chg="del">
        <pc:chgData name="Виктор Ровный" userId="50bfecbb8a85b425" providerId="LiveId" clId="{905636ED-A125-4F5B-A3CB-29DCCC32FECD}" dt="2022-07-03T21:39:36.193" v="35" actId="47"/>
        <pc:sldMkLst>
          <pc:docMk/>
          <pc:sldMk cId="1021132819" sldId="271"/>
        </pc:sldMkLst>
      </pc:sldChg>
      <pc:sldChg chg="addSp delSp modSp add mod">
        <pc:chgData name="Виктор Ровный" userId="50bfecbb8a85b425" providerId="LiveId" clId="{905636ED-A125-4F5B-A3CB-29DCCC32FECD}" dt="2022-07-04T07:54:13.133" v="720" actId="20577"/>
        <pc:sldMkLst>
          <pc:docMk/>
          <pc:sldMk cId="4270786058" sldId="271"/>
        </pc:sldMkLst>
        <pc:spChg chg="mod">
          <ac:chgData name="Виктор Ровный" userId="50bfecbb8a85b425" providerId="LiveId" clId="{905636ED-A125-4F5B-A3CB-29DCCC32FECD}" dt="2022-07-04T07:54:13.133" v="720" actId="20577"/>
          <ac:spMkLst>
            <pc:docMk/>
            <pc:sldMk cId="4270786058" sldId="271"/>
            <ac:spMk id="3" creationId="{72FD7F54-80F3-B919-5995-74BD6C91113C}"/>
          </ac:spMkLst>
        </pc:spChg>
        <pc:spChg chg="add mod">
          <ac:chgData name="Виктор Ровный" userId="50bfecbb8a85b425" providerId="LiveId" clId="{905636ED-A125-4F5B-A3CB-29DCCC32FECD}" dt="2022-07-03T23:06:00.505" v="490" actId="1076"/>
          <ac:spMkLst>
            <pc:docMk/>
            <pc:sldMk cId="4270786058" sldId="271"/>
            <ac:spMk id="6" creationId="{9875E77C-F969-7AFC-1C07-5772C31DF854}"/>
          </ac:spMkLst>
        </pc:spChg>
        <pc:spChg chg="del">
          <ac:chgData name="Виктор Ровный" userId="50bfecbb8a85b425" providerId="LiveId" clId="{905636ED-A125-4F5B-A3CB-29DCCC32FECD}" dt="2022-07-03T23:05:33.468" v="484" actId="21"/>
          <ac:spMkLst>
            <pc:docMk/>
            <pc:sldMk cId="4270786058" sldId="271"/>
            <ac:spMk id="7" creationId="{ED0BB9FE-1E07-CC7A-1432-7BAB7E4B9B3E}"/>
          </ac:spMkLst>
        </pc:spChg>
      </pc:sldChg>
      <pc:sldChg chg="modSp add mod">
        <pc:chgData name="Виктор Ровный" userId="50bfecbb8a85b425" providerId="LiveId" clId="{905636ED-A125-4F5B-A3CB-29DCCC32FECD}" dt="2022-07-04T09:44:12.459" v="1654" actId="20577"/>
        <pc:sldMkLst>
          <pc:docMk/>
          <pc:sldMk cId="2913689052" sldId="272"/>
        </pc:sldMkLst>
        <pc:spChg chg="mod">
          <ac:chgData name="Виктор Ровный" userId="50bfecbb8a85b425" providerId="LiveId" clId="{905636ED-A125-4F5B-A3CB-29DCCC32FECD}" dt="2022-07-04T09:44:12.459" v="1654" actId="20577"/>
          <ac:spMkLst>
            <pc:docMk/>
            <pc:sldMk cId="2913689052" sldId="272"/>
            <ac:spMk id="3" creationId="{72FD7F54-80F3-B919-5995-74BD6C91113C}"/>
          </ac:spMkLst>
        </pc:spChg>
      </pc:sldChg>
      <pc:sldChg chg="del">
        <pc:chgData name="Виктор Ровный" userId="50bfecbb8a85b425" providerId="LiveId" clId="{905636ED-A125-4F5B-A3CB-29DCCC32FECD}" dt="2022-07-03T21:39:34.989" v="28" actId="47"/>
        <pc:sldMkLst>
          <pc:docMk/>
          <pc:sldMk cId="3764838857" sldId="272"/>
        </pc:sldMkLst>
      </pc:sldChg>
      <pc:sldChg chg="del">
        <pc:chgData name="Виктор Ровный" userId="50bfecbb8a85b425" providerId="LiveId" clId="{905636ED-A125-4F5B-A3CB-29DCCC32FECD}" dt="2022-07-03T21:39:35.158" v="29" actId="47"/>
        <pc:sldMkLst>
          <pc:docMk/>
          <pc:sldMk cId="4176056434" sldId="273"/>
        </pc:sldMkLst>
      </pc:sldChg>
      <pc:sldChg chg="delSp modSp add mod">
        <pc:chgData name="Виктор Ровный" userId="50bfecbb8a85b425" providerId="LiveId" clId="{905636ED-A125-4F5B-A3CB-29DCCC32FECD}" dt="2022-07-03T23:11:37.530" v="564" actId="20577"/>
        <pc:sldMkLst>
          <pc:docMk/>
          <pc:sldMk cId="4272668892" sldId="273"/>
        </pc:sldMkLst>
        <pc:spChg chg="mod">
          <ac:chgData name="Виктор Ровный" userId="50bfecbb8a85b425" providerId="LiveId" clId="{905636ED-A125-4F5B-A3CB-29DCCC32FECD}" dt="2022-07-03T23:11:37.530" v="564" actId="20577"/>
          <ac:spMkLst>
            <pc:docMk/>
            <pc:sldMk cId="4272668892" sldId="273"/>
            <ac:spMk id="3" creationId="{72FD7F54-80F3-B919-5995-74BD6C91113C}"/>
          </ac:spMkLst>
        </pc:spChg>
        <pc:spChg chg="del">
          <ac:chgData name="Виктор Ровный" userId="50bfecbb8a85b425" providerId="LiveId" clId="{905636ED-A125-4F5B-A3CB-29DCCC32FECD}" dt="2022-07-03T23:10:49.929" v="546" actId="478"/>
          <ac:spMkLst>
            <pc:docMk/>
            <pc:sldMk cId="4272668892" sldId="273"/>
            <ac:spMk id="5" creationId="{BA3ABC74-7643-310B-186F-62C11DFBC628}"/>
          </ac:spMkLst>
        </pc:spChg>
      </pc:sldChg>
      <pc:sldChg chg="addSp delSp modSp add mod">
        <pc:chgData name="Виктор Ровный" userId="50bfecbb8a85b425" providerId="LiveId" clId="{905636ED-A125-4F5B-A3CB-29DCCC32FECD}" dt="2022-07-03T23:22:05.638" v="629" actId="1076"/>
        <pc:sldMkLst>
          <pc:docMk/>
          <pc:sldMk cId="2228281896" sldId="274"/>
        </pc:sldMkLst>
        <pc:spChg chg="add del mod">
          <ac:chgData name="Виктор Ровный" userId="50bfecbb8a85b425" providerId="LiveId" clId="{905636ED-A125-4F5B-A3CB-29DCCC32FECD}" dt="2022-07-03T23:18:46.979" v="609"/>
          <ac:spMkLst>
            <pc:docMk/>
            <pc:sldMk cId="2228281896" sldId="274"/>
            <ac:spMk id="4" creationId="{463A414F-5554-E56B-58B3-F1D219AFAEC7}"/>
          </ac:spMkLst>
        </pc:spChg>
        <pc:spChg chg="del">
          <ac:chgData name="Виктор Ровный" userId="50bfecbb8a85b425" providerId="LiveId" clId="{905636ED-A125-4F5B-A3CB-29DCCC32FECD}" dt="2022-07-03T23:18:52.337" v="611" actId="21"/>
          <ac:spMkLst>
            <pc:docMk/>
            <pc:sldMk cId="2228281896" sldId="274"/>
            <ac:spMk id="8" creationId="{71A4AD31-16AD-EAF5-F938-7447B9EA13FD}"/>
          </ac:spMkLst>
        </pc:spChg>
        <pc:spChg chg="add mod">
          <ac:chgData name="Виктор Ровный" userId="50bfecbb8a85b425" providerId="LiveId" clId="{905636ED-A125-4F5B-A3CB-29DCCC32FECD}" dt="2022-07-03T23:19:20.684" v="618" actId="1076"/>
          <ac:spMkLst>
            <pc:docMk/>
            <pc:sldMk cId="2228281896" sldId="274"/>
            <ac:spMk id="9" creationId="{98862876-68DE-E827-5FAD-CA734D777819}"/>
          </ac:spMkLst>
        </pc:spChg>
        <pc:picChg chg="add mod">
          <ac:chgData name="Виктор Ровный" userId="50bfecbb8a85b425" providerId="LiveId" clId="{905636ED-A125-4F5B-A3CB-29DCCC32FECD}" dt="2022-07-03T23:21:47.444" v="623" actId="14100"/>
          <ac:picMkLst>
            <pc:docMk/>
            <pc:sldMk cId="2228281896" sldId="274"/>
            <ac:picMk id="5" creationId="{350D6F10-40D8-D437-9D23-E719657DEACC}"/>
          </ac:picMkLst>
        </pc:picChg>
        <pc:picChg chg="del">
          <ac:chgData name="Виктор Ровный" userId="50bfecbb8a85b425" providerId="LiveId" clId="{905636ED-A125-4F5B-A3CB-29DCCC32FECD}" dt="2022-07-03T23:18:45.149" v="608" actId="478"/>
          <ac:picMkLst>
            <pc:docMk/>
            <pc:sldMk cId="2228281896" sldId="274"/>
            <ac:picMk id="6" creationId="{13FE1200-6BC0-5B04-E9E8-E4DF3F617C89}"/>
          </ac:picMkLst>
        </pc:picChg>
        <pc:picChg chg="add mod">
          <ac:chgData name="Виктор Ровный" userId="50bfecbb8a85b425" providerId="LiveId" clId="{905636ED-A125-4F5B-A3CB-29DCCC32FECD}" dt="2022-07-03T23:22:05.638" v="629" actId="1076"/>
          <ac:picMkLst>
            <pc:docMk/>
            <pc:sldMk cId="2228281896" sldId="274"/>
            <ac:picMk id="10" creationId="{F3DCF8B6-5926-15EC-2EE5-FAC2D05C5C94}"/>
          </ac:picMkLst>
        </pc:picChg>
      </pc:sldChg>
      <pc:sldChg chg="del">
        <pc:chgData name="Виктор Ровный" userId="50bfecbb8a85b425" providerId="LiveId" clId="{905636ED-A125-4F5B-A3CB-29DCCC32FECD}" dt="2022-07-03T21:39:35.333" v="30" actId="47"/>
        <pc:sldMkLst>
          <pc:docMk/>
          <pc:sldMk cId="3431551559" sldId="274"/>
        </pc:sldMkLst>
      </pc:sldChg>
      <pc:sldChg chg="addSp delSp modSp add mod">
        <pc:chgData name="Виктор Ровный" userId="50bfecbb8a85b425" providerId="LiveId" clId="{905636ED-A125-4F5B-A3CB-29DCCC32FECD}" dt="2022-07-04T07:58:04.311" v="881" actId="20577"/>
        <pc:sldMkLst>
          <pc:docMk/>
          <pc:sldMk cId="2690743309" sldId="275"/>
        </pc:sldMkLst>
        <pc:spChg chg="mod">
          <ac:chgData name="Виктор Ровный" userId="50bfecbb8a85b425" providerId="LiveId" clId="{905636ED-A125-4F5B-A3CB-29DCCC32FECD}" dt="2022-07-04T07:55:44.749" v="736" actId="27636"/>
          <ac:spMkLst>
            <pc:docMk/>
            <pc:sldMk cId="2690743309" sldId="275"/>
            <ac:spMk id="2" creationId="{45801312-4222-2230-7109-FD2D2BD80C7A}"/>
          </ac:spMkLst>
        </pc:spChg>
        <pc:spChg chg="del mod">
          <ac:chgData name="Виктор Ровный" userId="50bfecbb8a85b425" providerId="LiveId" clId="{905636ED-A125-4F5B-A3CB-29DCCC32FECD}" dt="2022-07-04T07:55:15.104" v="725" actId="22"/>
          <ac:spMkLst>
            <pc:docMk/>
            <pc:sldMk cId="2690743309" sldId="275"/>
            <ac:spMk id="3" creationId="{72FD7F54-80F3-B919-5995-74BD6C91113C}"/>
          </ac:spMkLst>
        </pc:spChg>
        <pc:spChg chg="del">
          <ac:chgData name="Виктор Ровный" userId="50bfecbb8a85b425" providerId="LiveId" clId="{905636ED-A125-4F5B-A3CB-29DCCC32FECD}" dt="2022-07-04T07:54:58.917" v="724" actId="21"/>
          <ac:spMkLst>
            <pc:docMk/>
            <pc:sldMk cId="2690743309" sldId="275"/>
            <ac:spMk id="6" creationId="{79D254E5-38A7-7852-3924-93872827DD1C}"/>
          </ac:spMkLst>
        </pc:spChg>
        <pc:spChg chg="add mod">
          <ac:chgData name="Виктор Ровный" userId="50bfecbb8a85b425" providerId="LiveId" clId="{905636ED-A125-4F5B-A3CB-29DCCC32FECD}" dt="2022-07-04T07:58:04.311" v="881" actId="20577"/>
          <ac:spMkLst>
            <pc:docMk/>
            <pc:sldMk cId="2690743309" sldId="275"/>
            <ac:spMk id="7" creationId="{D9550E71-6C3B-EE26-40DB-810A77EE8EBB}"/>
          </ac:spMkLst>
        </pc:spChg>
        <pc:picChg chg="add mod ord modCrop">
          <ac:chgData name="Виктор Ровный" userId="50bfecbb8a85b425" providerId="LiveId" clId="{905636ED-A125-4F5B-A3CB-29DCCC32FECD}" dt="2022-07-04T07:56:23.316" v="741" actId="14100"/>
          <ac:picMkLst>
            <pc:docMk/>
            <pc:sldMk cId="2690743309" sldId="275"/>
            <ac:picMk id="5" creationId="{6A1888D4-E3A5-6F82-4F72-27283898FE6F}"/>
          </ac:picMkLst>
        </pc:picChg>
      </pc:sldChg>
      <pc:sldChg chg="del">
        <pc:chgData name="Виктор Ровный" userId="50bfecbb8a85b425" providerId="LiveId" clId="{905636ED-A125-4F5B-A3CB-29DCCC32FECD}" dt="2022-07-03T21:39:35.674" v="32" actId="47"/>
        <pc:sldMkLst>
          <pc:docMk/>
          <pc:sldMk cId="2833306470" sldId="275"/>
        </pc:sldMkLst>
      </pc:sldChg>
      <pc:sldChg chg="del">
        <pc:chgData name="Виктор Ровный" userId="50bfecbb8a85b425" providerId="LiveId" clId="{905636ED-A125-4F5B-A3CB-29DCCC32FECD}" dt="2022-07-03T21:39:35.496" v="31" actId="47"/>
        <pc:sldMkLst>
          <pc:docMk/>
          <pc:sldMk cId="284684666" sldId="276"/>
        </pc:sldMkLst>
      </pc:sldChg>
      <pc:sldChg chg="addSp delSp modSp add mod">
        <pc:chgData name="Виктор Ровный" userId="50bfecbb8a85b425" providerId="LiveId" clId="{905636ED-A125-4F5B-A3CB-29DCCC32FECD}" dt="2022-07-04T08:00:41.499" v="895" actId="14100"/>
        <pc:sldMkLst>
          <pc:docMk/>
          <pc:sldMk cId="3724550807" sldId="276"/>
        </pc:sldMkLst>
        <pc:spChg chg="del mod">
          <ac:chgData name="Виктор Ровный" userId="50bfecbb8a85b425" providerId="LiveId" clId="{905636ED-A125-4F5B-A3CB-29DCCC32FECD}" dt="2022-07-04T08:00:15.616" v="885" actId="22"/>
          <ac:spMkLst>
            <pc:docMk/>
            <pc:sldMk cId="3724550807" sldId="276"/>
            <ac:spMk id="3" creationId="{72FD7F54-80F3-B919-5995-74BD6C91113C}"/>
          </ac:spMkLst>
        </pc:spChg>
        <pc:spChg chg="del">
          <ac:chgData name="Виктор Ровный" userId="50bfecbb8a85b425" providerId="LiveId" clId="{905636ED-A125-4F5B-A3CB-29DCCC32FECD}" dt="2022-07-04T07:59:56.084" v="884" actId="21"/>
          <ac:spMkLst>
            <pc:docMk/>
            <pc:sldMk cId="3724550807" sldId="276"/>
            <ac:spMk id="6" creationId="{9875E77C-F969-7AFC-1C07-5772C31DF854}"/>
          </ac:spMkLst>
        </pc:spChg>
        <pc:picChg chg="add mod ord modCrop">
          <ac:chgData name="Виктор Ровный" userId="50bfecbb8a85b425" providerId="LiveId" clId="{905636ED-A125-4F5B-A3CB-29DCCC32FECD}" dt="2022-07-04T08:00:41.499" v="895" actId="14100"/>
          <ac:picMkLst>
            <pc:docMk/>
            <pc:sldMk cId="3724550807" sldId="276"/>
            <ac:picMk id="5" creationId="{D011123D-FCDE-8DA5-3C6D-9C4E95FD9704}"/>
          </ac:picMkLst>
        </pc:picChg>
      </pc:sldChg>
      <pc:sldChg chg="delSp modSp add mod">
        <pc:chgData name="Виктор Ровный" userId="50bfecbb8a85b425" providerId="LiveId" clId="{905636ED-A125-4F5B-A3CB-29DCCC32FECD}" dt="2022-07-04T08:28:45.244" v="1621" actId="27636"/>
        <pc:sldMkLst>
          <pc:docMk/>
          <pc:sldMk cId="327256435" sldId="277"/>
        </pc:sldMkLst>
        <pc:spChg chg="mod">
          <ac:chgData name="Виктор Ровный" userId="50bfecbb8a85b425" providerId="LiveId" clId="{905636ED-A125-4F5B-A3CB-29DCCC32FECD}" dt="2022-07-04T08:20:14.408" v="1262" actId="14100"/>
          <ac:spMkLst>
            <pc:docMk/>
            <pc:sldMk cId="327256435" sldId="277"/>
            <ac:spMk id="2" creationId="{45801312-4222-2230-7109-FD2D2BD80C7A}"/>
          </ac:spMkLst>
        </pc:spChg>
        <pc:spChg chg="mod">
          <ac:chgData name="Виктор Ровный" userId="50bfecbb8a85b425" providerId="LiveId" clId="{905636ED-A125-4F5B-A3CB-29DCCC32FECD}" dt="2022-07-04T08:28:45.244" v="1621" actId="27636"/>
          <ac:spMkLst>
            <pc:docMk/>
            <pc:sldMk cId="327256435" sldId="277"/>
            <ac:spMk id="3" creationId="{72FD7F54-80F3-B919-5995-74BD6C91113C}"/>
          </ac:spMkLst>
        </pc:spChg>
        <pc:spChg chg="del">
          <ac:chgData name="Виктор Ровный" userId="50bfecbb8a85b425" providerId="LiveId" clId="{905636ED-A125-4F5B-A3CB-29DCCC32FECD}" dt="2022-07-04T08:09:50.699" v="1156" actId="21"/>
          <ac:spMkLst>
            <pc:docMk/>
            <pc:sldMk cId="327256435" sldId="277"/>
            <ac:spMk id="6" creationId="{A1425594-B27A-0F52-FBBE-114A02C5DA51}"/>
          </ac:spMkLst>
        </pc:spChg>
      </pc:sldChg>
      <pc:sldChg chg="del">
        <pc:chgData name="Виктор Ровный" userId="50bfecbb8a85b425" providerId="LiveId" clId="{905636ED-A125-4F5B-A3CB-29DCCC32FECD}" dt="2022-07-03T21:39:34.822" v="27" actId="47"/>
        <pc:sldMkLst>
          <pc:docMk/>
          <pc:sldMk cId="2776334788" sldId="277"/>
        </pc:sldMkLst>
      </pc:sldChg>
      <pc:sldChg chg="addSp delSp modSp add mod">
        <pc:chgData name="Виктор Ровный" userId="50bfecbb8a85b425" providerId="LiveId" clId="{905636ED-A125-4F5B-A3CB-29DCCC32FECD}" dt="2022-07-04T08:36:22.266" v="1641" actId="1076"/>
        <pc:sldMkLst>
          <pc:docMk/>
          <pc:sldMk cId="3349575631" sldId="278"/>
        </pc:sldMkLst>
        <pc:spChg chg="add del mod">
          <ac:chgData name="Виктор Ровный" userId="50bfecbb8a85b425" providerId="LiveId" clId="{905636ED-A125-4F5B-A3CB-29DCCC32FECD}" dt="2022-07-04T08:35:31.963" v="1625" actId="22"/>
          <ac:spMkLst>
            <pc:docMk/>
            <pc:sldMk cId="3349575631" sldId="278"/>
            <ac:spMk id="4" creationId="{BFB553A3-15AF-D6AB-DA06-0F3367515B85}"/>
          </ac:spMkLst>
        </pc:spChg>
        <pc:spChg chg="del mod">
          <ac:chgData name="Виктор Ровный" userId="50bfecbb8a85b425" providerId="LiveId" clId="{905636ED-A125-4F5B-A3CB-29DCCC32FECD}" dt="2022-07-04T08:35:46.970" v="1631"/>
          <ac:spMkLst>
            <pc:docMk/>
            <pc:sldMk cId="3349575631" sldId="278"/>
            <ac:spMk id="8" creationId="{35EB15FB-4A8A-9315-BE1C-929C7DA850A7}"/>
          </ac:spMkLst>
        </pc:spChg>
        <pc:spChg chg="add mod">
          <ac:chgData name="Виктор Ровный" userId="50bfecbb8a85b425" providerId="LiveId" clId="{905636ED-A125-4F5B-A3CB-29DCCC32FECD}" dt="2022-07-04T08:36:22.266" v="1641" actId="1076"/>
          <ac:spMkLst>
            <pc:docMk/>
            <pc:sldMk cId="3349575631" sldId="278"/>
            <ac:spMk id="10" creationId="{EFF48C80-819E-64BC-FED4-80E25FFC3F18}"/>
          </ac:spMkLst>
        </pc:spChg>
        <pc:picChg chg="del">
          <ac:chgData name="Виктор Ровный" userId="50bfecbb8a85b425" providerId="LiveId" clId="{905636ED-A125-4F5B-A3CB-29DCCC32FECD}" dt="2022-07-04T08:35:27.077" v="1623" actId="478"/>
          <ac:picMkLst>
            <pc:docMk/>
            <pc:sldMk cId="3349575631" sldId="278"/>
            <ac:picMk id="6" creationId="{E3EE1E10-174D-D747-6591-35A523652586}"/>
          </ac:picMkLst>
        </pc:picChg>
        <pc:picChg chg="add mod ord modCrop">
          <ac:chgData name="Виктор Ровный" userId="50bfecbb8a85b425" providerId="LiveId" clId="{905636ED-A125-4F5B-A3CB-29DCCC32FECD}" dt="2022-07-04T08:36:03.183" v="1639" actId="732"/>
          <ac:picMkLst>
            <pc:docMk/>
            <pc:sldMk cId="3349575631" sldId="278"/>
            <ac:picMk id="7" creationId="{9B94048A-4911-A9C0-EB19-DFCE6F770E0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212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011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976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419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43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485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891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49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774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66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214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114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720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30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77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637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610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743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AF6FF-8522-E26A-97A0-BD84A9EF4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4790" y="2319795"/>
            <a:ext cx="9001462" cy="238760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лейшманиоз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72DD104B-1A70-4D2F-8866-87BF0A89086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770367" y="5110052"/>
            <a:ext cx="9001125" cy="1639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кандидат медицинских наук, доцент</a:t>
            </a:r>
          </a:p>
          <a:p>
            <a:r>
              <a:rPr lang="ru-RU" dirty="0">
                <a:solidFill>
                  <a:srgbClr val="FFFF00"/>
                </a:solidFill>
              </a:rPr>
              <a:t>Ровный Виктор Борисович</a:t>
            </a:r>
          </a:p>
          <a:p>
            <a:r>
              <a:rPr lang="ru-RU" dirty="0">
                <a:solidFill>
                  <a:srgbClr val="FFFF00"/>
                </a:solidFill>
              </a:rPr>
              <a:t>2022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2DBB5FD-2456-2825-68D5-ABE181A37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212121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53" y="108460"/>
            <a:ext cx="3380475" cy="30160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E48776-9FC4-E876-27AC-A37E25104C84}"/>
              </a:ext>
            </a:extLst>
          </p:cNvPr>
          <p:cNvSpPr txBox="1"/>
          <p:nvPr/>
        </p:nvSpPr>
        <p:spPr>
          <a:xfrm>
            <a:off x="3830996" y="497247"/>
            <a:ext cx="6476214" cy="2086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ru-RU" sz="4800" b="1" cap="all" dirty="0">
                <a:solidFill>
                  <a:schemeClr val="tx1">
                    <a:lumMod val="65000"/>
                  </a:schemeClr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rPr>
              <a:t>Кафедра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ru-RU" sz="4800" b="1" cap="all" dirty="0">
                <a:solidFill>
                  <a:schemeClr val="tx1">
                    <a:lumMod val="65000"/>
                  </a:schemeClr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rPr>
              <a:t>инфекционных болезней</a:t>
            </a:r>
          </a:p>
        </p:txBody>
      </p:sp>
    </p:spTree>
    <p:extLst>
      <p:ext uri="{BB962C8B-B14F-4D97-AF65-F5344CB8AC3E}">
        <p14:creationId xmlns:p14="http://schemas.microsoft.com/office/powerpoint/2010/main" val="1940578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Основные факты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5445"/>
            <a:ext cx="10353762" cy="466295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Существует три основных типа лейшманиоза: висцеральный (также известен как кала-азар и является наиболее тяжелой формой болезни), кожный (самый распространенный) и слизисто-кожный.</a:t>
            </a:r>
          </a:p>
          <a:p>
            <a:r>
              <a:rPr lang="ru-RU" dirty="0"/>
              <a:t>Возбудителем лейшманиоза являются простейшие-паразиты </a:t>
            </a:r>
            <a:r>
              <a:rPr lang="ru-RU" i="1" dirty="0" err="1"/>
              <a:t>Leishmania</a:t>
            </a:r>
            <a:r>
              <a:rPr lang="ru-RU" dirty="0"/>
              <a:t>, которые передаются инфицированными самками москитов при укусе.</a:t>
            </a:r>
          </a:p>
          <a:p>
            <a:r>
              <a:rPr lang="ru-RU" dirty="0"/>
              <a:t>От болезни страдает беднейшее население планеты; заболеваемость ассоциируется с неполноценным питанием, перемещением населения, неудовлетворительными жилищными условиями, ослаблением иммунитета и отсутствием финансовых ресурсов.</a:t>
            </a:r>
          </a:p>
          <a:p>
            <a:r>
              <a:rPr lang="ru-RU" dirty="0"/>
              <a:t>Лейшманиоз связан с антропогенным воздействием на окружающую среду, таким как сведение лесов, строительство дамб, ирригационных систем, а также урбанизацией.</a:t>
            </a:r>
          </a:p>
          <a:p>
            <a:r>
              <a:rPr lang="ru-RU" dirty="0"/>
              <a:t>По оценкам, ежегодно происходит от 700 000 до 1 млн новых случаев заболевания.</a:t>
            </a:r>
          </a:p>
          <a:p>
            <a:r>
              <a:rPr lang="ru-RU" dirty="0"/>
              <a:t>Заболевание развивается лишь у небольшой доли людей, инфицированных паразитами </a:t>
            </a:r>
            <a:r>
              <a:rPr lang="ru-RU" i="1" dirty="0" err="1"/>
              <a:t>Leishmania</a:t>
            </a:r>
            <a:r>
              <a:rPr lang="ru-RU" i="1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E39861-A34C-3240-DA46-63513C67F9F6}"/>
              </a:ext>
            </a:extLst>
          </p:cNvPr>
          <p:cNvSpPr txBox="1"/>
          <p:nvPr/>
        </p:nvSpPr>
        <p:spPr>
          <a:xfrm>
            <a:off x="6024687" y="6045128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https://www.who.int/ru/news-room/fact-sheets/detail/leishmaniasis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1406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Этиология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5445"/>
            <a:ext cx="10353762" cy="466295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Возбудитель кожного лейшманиоза — </a:t>
            </a:r>
            <a:r>
              <a:rPr lang="ru-RU" i="1" dirty="0" err="1"/>
              <a:t>Leishmania</a:t>
            </a:r>
            <a:r>
              <a:rPr lang="ru-RU" i="1" dirty="0"/>
              <a:t> </a:t>
            </a:r>
            <a:r>
              <a:rPr lang="ru-RU" i="1" dirty="0" err="1"/>
              <a:t>tropica</a:t>
            </a:r>
            <a:r>
              <a:rPr lang="ru-RU" i="1" dirty="0"/>
              <a:t>. </a:t>
            </a:r>
            <a:r>
              <a:rPr lang="ru-RU" dirty="0"/>
              <a:t>Есть две разновидности возбудителя кожного лейшманиоза: </a:t>
            </a:r>
            <a:r>
              <a:rPr lang="ru-RU" i="1" dirty="0"/>
              <a:t>L. </a:t>
            </a:r>
            <a:r>
              <a:rPr lang="ru-RU" i="1" dirty="0" err="1"/>
              <a:t>tropica</a:t>
            </a:r>
            <a:r>
              <a:rPr lang="ru-RU" i="1" dirty="0"/>
              <a:t> </a:t>
            </a:r>
            <a:r>
              <a:rPr lang="ru-RU" i="1" dirty="0" err="1"/>
              <a:t>minor</a:t>
            </a:r>
            <a:r>
              <a:rPr lang="ru-RU" dirty="0"/>
              <a:t>, что вызывает кожный лейшманиоз </a:t>
            </a:r>
            <a:r>
              <a:rPr lang="ru-RU" dirty="0" err="1"/>
              <a:t>антропонозного</a:t>
            </a:r>
            <a:r>
              <a:rPr lang="ru-RU" dirty="0"/>
              <a:t> (городского) типа и </a:t>
            </a:r>
            <a:r>
              <a:rPr lang="ru-RU" i="1" dirty="0"/>
              <a:t>L. </a:t>
            </a:r>
            <a:r>
              <a:rPr lang="ru-RU" i="1" dirty="0" err="1"/>
              <a:t>tropica</a:t>
            </a:r>
            <a:r>
              <a:rPr lang="ru-RU" i="1" dirty="0"/>
              <a:t> </a:t>
            </a:r>
            <a:r>
              <a:rPr lang="ru-RU" i="1" dirty="0" err="1"/>
              <a:t>major</a:t>
            </a:r>
            <a:r>
              <a:rPr lang="ru-RU" dirty="0"/>
              <a:t>, обуславливающий кожный лейшманиоз зоонозного (сельского) типа.</a:t>
            </a:r>
          </a:p>
          <a:p>
            <a:r>
              <a:rPr lang="ru-RU" dirty="0"/>
              <a:t>Возбудитель средиземноморского висцерального лейшманиоза — </a:t>
            </a:r>
            <a:r>
              <a:rPr lang="ru-RU" i="1" dirty="0"/>
              <a:t>L. </a:t>
            </a:r>
            <a:r>
              <a:rPr lang="ru-RU" i="1" dirty="0" err="1"/>
              <a:t>donovani</a:t>
            </a:r>
            <a:r>
              <a:rPr lang="ru-RU" i="1" dirty="0"/>
              <a:t> </a:t>
            </a:r>
            <a:r>
              <a:rPr lang="ru-RU" i="1" dirty="0" err="1"/>
              <a:t>infantum</a:t>
            </a:r>
            <a:r>
              <a:rPr lang="ru-RU" dirty="0"/>
              <a:t>. </a:t>
            </a:r>
          </a:p>
          <a:p>
            <a:r>
              <a:rPr lang="ru-RU" dirty="0"/>
              <a:t>Лейшмании относятся к типу простейших.</a:t>
            </a:r>
          </a:p>
          <a:p>
            <a:r>
              <a:rPr lang="ru-RU" dirty="0"/>
              <a:t>Цикл развития лейшманий связан со сменой хозяев — позвоночного животного (человека), в организме которого паразиты находятся в </a:t>
            </a:r>
            <a:r>
              <a:rPr lang="ru-RU" dirty="0" err="1"/>
              <a:t>безжгутиковой</a:t>
            </a:r>
            <a:r>
              <a:rPr lang="ru-RU" dirty="0"/>
              <a:t> форме, и кровососущего насекомого (москита), где лейшмании переходят в жгутиковую форму.</a:t>
            </a:r>
          </a:p>
          <a:p>
            <a:r>
              <a:rPr lang="ru-RU" dirty="0"/>
              <a:t>Москиты заражаются при сосании крови или межтканевой жидкости зараженных лейшманиозом животных (человека). В организме москита происходит размножение лейшманий, и спустя 6-8 дней паразиты скапливаются в глотке москита, откуда при укусе человека проникают в ранку, внедряются в клетки кожи или внутренних органов (в зависимости от вида лейшманий).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D254E5-38A7-7852-3924-93872827DD1C}"/>
              </a:ext>
            </a:extLst>
          </p:cNvPr>
          <p:cNvSpPr txBox="1"/>
          <p:nvPr/>
        </p:nvSpPr>
        <p:spPr>
          <a:xfrm>
            <a:off x="5752708" y="6322127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https://gb-1.ru/epidimiologi/lejshmanioz/#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1201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2"/>
            <a:ext cx="10353761" cy="55330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Жизненный цикл лейшмании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EDE07DC-71BE-6998-24A5-70DAFFC21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194" t="19188" r="9649" b="19681"/>
          <a:stretch/>
        </p:blipFill>
        <p:spPr>
          <a:xfrm>
            <a:off x="0" y="719848"/>
            <a:ext cx="12191999" cy="6138151"/>
          </a:xfrm>
        </p:spPr>
      </p:pic>
    </p:spTree>
    <p:extLst>
      <p:ext uri="{BB962C8B-B14F-4D97-AF65-F5344CB8AC3E}">
        <p14:creationId xmlns:p14="http://schemas.microsoft.com/office/powerpoint/2010/main" val="4019374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Эпидемиология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431" y="1304768"/>
            <a:ext cx="10353762" cy="5202025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Средиземноморско-среднеазиатский лейшманиоз — зоонозное заболевание. Различают три типа очагов:</a:t>
            </a:r>
          </a:p>
          <a:p>
            <a:r>
              <a:rPr lang="ru-RU" dirty="0"/>
              <a:t>1. природные очаги, в которых возбудитель циркулирует среди диких животных (шакалы, лисицы, суслики и др. грызуны), являющихся источником инвазии;</a:t>
            </a:r>
          </a:p>
          <a:p>
            <a:r>
              <a:rPr lang="ru-RU" dirty="0"/>
              <a:t>2. сельские очаги, в которых возбудитель циркулирует у собак -главных источников инвазии, а также у диких животных;</a:t>
            </a:r>
          </a:p>
          <a:p>
            <a:r>
              <a:rPr lang="ru-RU" dirty="0"/>
              <a:t>3. городские (синантропные) очаги, в которых основным источником инвазии служат собаки и синантропные крысы.</a:t>
            </a:r>
          </a:p>
          <a:p>
            <a:r>
              <a:rPr lang="ru-RU" dirty="0"/>
              <a:t>Переносчики — различные виды москитов — </a:t>
            </a:r>
            <a:r>
              <a:rPr lang="ru-RU" dirty="0" err="1"/>
              <a:t>флеботомусы</a:t>
            </a:r>
            <a:r>
              <a:rPr lang="ru-RU" dirty="0"/>
              <a:t>.</a:t>
            </a:r>
          </a:p>
          <a:p>
            <a:r>
              <a:rPr lang="ru-RU" dirty="0"/>
              <a:t>Болеют в основном дети в возрасте от 1 года до 5 лет, а также взрослые — приезжие из </a:t>
            </a:r>
            <a:r>
              <a:rPr lang="ru-RU" dirty="0" err="1"/>
              <a:t>неэндемичных</a:t>
            </a:r>
            <a:r>
              <a:rPr lang="ru-RU" dirty="0"/>
              <a:t> районов.</a:t>
            </a:r>
          </a:p>
          <a:p>
            <a:r>
              <a:rPr lang="ru-RU" dirty="0"/>
              <a:t>Заболеваемость носит спорадический характер; в городах возможны вспышки. Сезон заражения — лето, а сезон заболеваемости — осень этого года или весна следующего.</a:t>
            </a:r>
          </a:p>
          <a:p>
            <a:r>
              <a:rPr lang="ru-RU" dirty="0"/>
              <a:t>Очаги регистрируются в странах Средиземноморья, Китая, Ближнего Востока, Латинской Америки.</a:t>
            </a:r>
          </a:p>
          <a:p>
            <a:r>
              <a:rPr lang="ru-RU" dirty="0"/>
              <a:t>Спорадические случаи регистрируются в Средней Азии и Закавказье: Туркменистан, юг Казахстана, Грузия, Армения, Азербайджан.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D254E5-38A7-7852-3924-93872827DD1C}"/>
              </a:ext>
            </a:extLst>
          </p:cNvPr>
          <p:cNvSpPr txBox="1"/>
          <p:nvPr/>
        </p:nvSpPr>
        <p:spPr>
          <a:xfrm>
            <a:off x="5752708" y="6322127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https://gb-1.ru/epidimiologi/lejshmanioz/#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2605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51439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Эпидемиология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A1888D4-E3A5-6F82-4F72-27283898FE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1164" t="26900" r="9506" b="13451"/>
          <a:stretch/>
        </p:blipFill>
        <p:spPr>
          <a:xfrm>
            <a:off x="1177047" y="680937"/>
            <a:ext cx="9902757" cy="507783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550E71-6C3B-EE26-40DB-810A77EE8EBB}"/>
              </a:ext>
            </a:extLst>
          </p:cNvPr>
          <p:cNvSpPr txBox="1"/>
          <p:nvPr/>
        </p:nvSpPr>
        <p:spPr>
          <a:xfrm>
            <a:off x="943583" y="6060332"/>
            <a:ext cx="10554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Болгария, Армения, Узбекистан, Украина, Югославия, Греция, Испания, Италия, Румыния, Словения, Украина, Таджикистан, Кипр и т.д.</a:t>
            </a:r>
          </a:p>
        </p:txBody>
      </p:sp>
    </p:spTree>
    <p:extLst>
      <p:ext uri="{BB962C8B-B14F-4D97-AF65-F5344CB8AC3E}">
        <p14:creationId xmlns:p14="http://schemas.microsoft.com/office/powerpoint/2010/main" val="2690743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Висцеральный лейшманиоз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5445"/>
            <a:ext cx="10353762" cy="4662955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при отсутствии лечения в 95% случаев приводит к летальному исходу. </a:t>
            </a:r>
          </a:p>
          <a:p>
            <a:r>
              <a:rPr lang="ru-RU" dirty="0"/>
              <a:t>характерны нерегулярные приступы лихорадки (у некоторых пациентов наблюдаются скачки температуры два раза в день), потеря веса, увеличение печени и селезенки, генерализованная ЛАП,  анемия, </a:t>
            </a:r>
            <a:r>
              <a:rPr lang="ru-RU" dirty="0" err="1"/>
              <a:t>панцитопения</a:t>
            </a:r>
            <a:r>
              <a:rPr lang="ru-RU" dirty="0"/>
              <a:t> и </a:t>
            </a:r>
            <a:r>
              <a:rPr lang="ru-RU" dirty="0" err="1"/>
              <a:t>поликлональная</a:t>
            </a:r>
            <a:r>
              <a:rPr lang="ru-RU" dirty="0"/>
              <a:t> </a:t>
            </a:r>
            <a:r>
              <a:rPr lang="ru-RU" dirty="0" err="1"/>
              <a:t>гипергаммаглобулинемия</a:t>
            </a:r>
            <a:r>
              <a:rPr lang="ru-RU" dirty="0"/>
              <a:t> с высокой смертностью у </a:t>
            </a:r>
            <a:r>
              <a:rPr lang="ru-RU" dirty="0" err="1"/>
              <a:t>нелеченных</a:t>
            </a:r>
            <a:r>
              <a:rPr lang="ru-RU" dirty="0"/>
              <a:t> пациентов.</a:t>
            </a:r>
          </a:p>
          <a:p>
            <a:r>
              <a:rPr lang="ru-RU" dirty="0"/>
              <a:t>Развернутые стадии болезни сопровождаются развитием спонтанных кровотечений из носа, десен и ЖКК,  отечно-асцитического синдрома, кахексией</a:t>
            </a:r>
          </a:p>
          <a:p>
            <a:r>
              <a:rPr lang="ru-RU" dirty="0"/>
              <a:t>большинство случаев регистрируют в Бразилии, Восточной Африке и Индии. По оценкам, в мире ежегодно происходит от 50 000 до 90 000 новых случаев ВЛ, однако ВОЗ получает уведомления лишь о 25–45% из них.</a:t>
            </a:r>
          </a:p>
          <a:p>
            <a:r>
              <a:rPr lang="ru-RU" dirty="0"/>
              <a:t> Эта форма лейшманиоза остается одной из паразитарных инфекций с наиболее высоким эпидемическим потенциалом и смертностью. В 2020 г. более 90% новых случаев болезни, о которых была извещена ВОЗ, были зарегистрированы в 10 странах: Бразилии, Китае, Эфиопии, Эритрее, Индии, Кении, Сомали, Южном Судане, Судане и Йемене.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0BB9FE-1E07-CC7A-1432-7BAB7E4B9B3E}"/>
              </a:ext>
            </a:extLst>
          </p:cNvPr>
          <p:cNvSpPr txBox="1"/>
          <p:nvPr/>
        </p:nvSpPr>
        <p:spPr>
          <a:xfrm>
            <a:off x="6827364" y="6045128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https://www.who.int/ru/news-room/fact-sheets/detail/leishmaniasis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2428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Висцеральный лейшманиоз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5445"/>
            <a:ext cx="10353762" cy="4662955"/>
          </a:xfrm>
        </p:spPr>
        <p:txBody>
          <a:bodyPr>
            <a:normAutofit/>
          </a:bodyPr>
          <a:lstStyle/>
          <a:p>
            <a:r>
              <a:rPr lang="ru-RU" dirty="0"/>
              <a:t> (</a:t>
            </a:r>
            <a:r>
              <a:rPr lang="ru-RU" dirty="0" err="1"/>
              <a:t>калк-азар</a:t>
            </a:r>
            <a:r>
              <a:rPr lang="ru-RU" dirty="0"/>
              <a:t>, лихорадка </a:t>
            </a:r>
            <a:r>
              <a:rPr lang="ru-RU" dirty="0" err="1"/>
              <a:t>думдум</a:t>
            </a:r>
            <a:r>
              <a:rPr lang="ru-RU" dirty="0"/>
              <a:t>) обычно вызывается </a:t>
            </a:r>
            <a:r>
              <a:rPr lang="ru-RU" i="1" dirty="0"/>
              <a:t>L. </a:t>
            </a:r>
            <a:r>
              <a:rPr lang="ru-RU" i="1" dirty="0" err="1"/>
              <a:t>donovani</a:t>
            </a:r>
            <a:r>
              <a:rPr lang="ru-RU" i="1" dirty="0"/>
              <a:t> или L. </a:t>
            </a:r>
            <a:r>
              <a:rPr lang="ru-RU" i="1" dirty="0" err="1"/>
              <a:t>infantum</a:t>
            </a:r>
            <a:r>
              <a:rPr lang="ru-RU" i="1" dirty="0"/>
              <a:t> </a:t>
            </a:r>
            <a:r>
              <a:rPr lang="ru-RU" dirty="0"/>
              <a:t>(ранее известный под названием </a:t>
            </a:r>
            <a:r>
              <a:rPr lang="ru-RU" i="1" dirty="0"/>
              <a:t>L. </a:t>
            </a:r>
            <a:r>
              <a:rPr lang="ru-RU" i="1" dirty="0" err="1"/>
              <a:t>chagasi</a:t>
            </a:r>
            <a:r>
              <a:rPr lang="ru-RU" i="1" dirty="0"/>
              <a:t> </a:t>
            </a:r>
            <a:r>
              <a:rPr lang="ru-RU" dirty="0"/>
              <a:t>в Латинской Америке). </a:t>
            </a:r>
          </a:p>
          <a:p>
            <a:r>
              <a:rPr lang="ru-RU" dirty="0"/>
              <a:t>Паразиты распространяются от места укуса москита на коже к региональным лимфоузлам, селезенке, печени и костному мозгу и вызывают появление соответствующих системных симптомов. </a:t>
            </a:r>
          </a:p>
          <a:p>
            <a:r>
              <a:rPr lang="ru-RU" dirty="0"/>
              <a:t>Субклинические формы инфекции распространены; только малая доля зараженных пациентов заболевает прогрессивной висцеральной болезнью. Наличие симптомов при инфекции </a:t>
            </a:r>
            <a:r>
              <a:rPr lang="ru-RU" i="1" dirty="0"/>
              <a:t>L. </a:t>
            </a:r>
            <a:r>
              <a:rPr lang="ru-RU" i="1" dirty="0" err="1"/>
              <a:t>infantum</a:t>
            </a:r>
            <a:r>
              <a:rPr lang="ru-RU" i="1" dirty="0"/>
              <a:t>/</a:t>
            </a:r>
            <a:r>
              <a:rPr lang="ru-RU" i="1" dirty="0" err="1"/>
              <a:t>chagasi</a:t>
            </a:r>
            <a:r>
              <a:rPr lang="ru-RU" i="1" dirty="0"/>
              <a:t> </a:t>
            </a:r>
            <a:r>
              <a:rPr lang="ru-RU" dirty="0"/>
              <a:t>более характерно для детей, нежели для взрослых. </a:t>
            </a:r>
          </a:p>
          <a:p>
            <a:r>
              <a:rPr lang="ru-RU" dirty="0"/>
              <a:t>Висцеральный лейшманиоз – оппортунистическая инфекция у пациентов со СПИДом или другими состояниями, обуславливающими снижение иммунитета.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8D4A20-D6C1-22F4-4819-7F132F99182E}"/>
              </a:ext>
            </a:extLst>
          </p:cNvPr>
          <p:cNvSpPr txBox="1"/>
          <p:nvPr/>
        </p:nvSpPr>
        <p:spPr>
          <a:xfrm>
            <a:off x="3923907" y="6156317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https://www.msdmanuals.com/ru-ru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491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Висцеральный лейшманиоз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5445"/>
            <a:ext cx="10353762" cy="4662955"/>
          </a:xfrm>
        </p:spPr>
        <p:txBody>
          <a:bodyPr>
            <a:normAutofit/>
          </a:bodyPr>
          <a:lstStyle/>
          <a:p>
            <a:r>
              <a:rPr lang="ru-RU" dirty="0"/>
              <a:t>клинические проявления обычно развиваются постепенно, через недели и месяцы после инокуляции паразита, но могут развиваться и остро. </a:t>
            </a:r>
          </a:p>
          <a:p>
            <a:r>
              <a:rPr lang="ru-RU" dirty="0"/>
              <a:t>Поражения кожи встречаются редко. Истощение и смерть происходят в течение месяцев – лет у пациентов с </a:t>
            </a:r>
            <a:r>
              <a:rPr lang="ru-RU" dirty="0" err="1"/>
              <a:t>прогредиентным</a:t>
            </a:r>
            <a:r>
              <a:rPr lang="ru-RU" dirty="0"/>
              <a:t> течением. </a:t>
            </a:r>
          </a:p>
          <a:p>
            <a:r>
              <a:rPr lang="ru-RU" dirty="0"/>
              <a:t>Рецидив может развиться спустя годы после первичной инфекции.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75E77C-F969-7AFC-1C07-5772C31DF854}"/>
              </a:ext>
            </a:extLst>
          </p:cNvPr>
          <p:cNvSpPr txBox="1"/>
          <p:nvPr/>
        </p:nvSpPr>
        <p:spPr>
          <a:xfrm>
            <a:off x="3754225" y="6156317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https://www.msdmanuals.com/ru-ru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786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Висцеральный лейшманиоз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011123D-FCDE-8DA5-3C6D-9C4E95FD97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009" t="32749" r="5776" b="28236"/>
          <a:stretch/>
        </p:blipFill>
        <p:spPr>
          <a:xfrm>
            <a:off x="1653702" y="1303505"/>
            <a:ext cx="9387192" cy="4610911"/>
          </a:xfrm>
        </p:spPr>
      </p:pic>
    </p:spTree>
    <p:extLst>
      <p:ext uri="{BB962C8B-B14F-4D97-AF65-F5344CB8AC3E}">
        <p14:creationId xmlns:p14="http://schemas.microsoft.com/office/powerpoint/2010/main" val="3724550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Пост-кала-</a:t>
            </a:r>
            <a:r>
              <a:rPr lang="ru-RU" dirty="0" err="1">
                <a:solidFill>
                  <a:srgbClr val="FF0000"/>
                </a:solidFill>
              </a:rPr>
              <a:t>азарный</a:t>
            </a:r>
            <a:r>
              <a:rPr lang="ru-RU" dirty="0">
                <a:solidFill>
                  <a:srgbClr val="FF0000"/>
                </a:solidFill>
              </a:rPr>
              <a:t> кожный лейшманиоз (ПККЛ)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5445"/>
            <a:ext cx="10353762" cy="4662955"/>
          </a:xfrm>
        </p:spPr>
        <p:txBody>
          <a:bodyPr>
            <a:normAutofit/>
          </a:bodyPr>
          <a:lstStyle/>
          <a:p>
            <a:r>
              <a:rPr lang="ru-RU" dirty="0"/>
              <a:t>является последствием висцерального лейшманиоза и проявляется в виде </a:t>
            </a:r>
            <a:r>
              <a:rPr lang="ru-RU" dirty="0" err="1"/>
              <a:t>макулезной</a:t>
            </a:r>
            <a:r>
              <a:rPr lang="ru-RU" dirty="0"/>
              <a:t>, папулезной или узелковой сыпи, чаще всего на лице, плечах, туловище и других частях тела. </a:t>
            </a:r>
          </a:p>
          <a:p>
            <a:r>
              <a:rPr lang="ru-RU" dirty="0"/>
              <a:t>эта клиническая форма заболевания характерна в основном для стран Восточной Африки и индийского субконтинента, где она регистрируется у 5‑10% пациентов с висцеральным (кала-</a:t>
            </a:r>
            <a:r>
              <a:rPr lang="ru-RU" dirty="0" err="1"/>
              <a:t>азарным</a:t>
            </a:r>
            <a:r>
              <a:rPr lang="ru-RU" dirty="0"/>
              <a:t>) лейшманиозом. </a:t>
            </a:r>
          </a:p>
          <a:p>
            <a:r>
              <a:rPr lang="ru-RU" dirty="0"/>
              <a:t>Обычно кожные высыпания появляются в промежутке от 6 месяцев до одного или более лет после исчезновения признаков перенесенного висцерального лейшманиоза, однако это может произойти и раньше. Люди с ПККЛ считаются потенциальным источником инфекции.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78B169-45DF-2FAF-8BF6-BEC18D70F6A3}"/>
              </a:ext>
            </a:extLst>
          </p:cNvPr>
          <p:cNvSpPr txBox="1"/>
          <p:nvPr/>
        </p:nvSpPr>
        <p:spPr>
          <a:xfrm>
            <a:off x="4253846" y="6017817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https://www.who.int/ru/news-room/fact-sheets/detail/leishmaniasis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1472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кожный лейшманиоз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5445"/>
            <a:ext cx="10353762" cy="466295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является наиболее распространенной формой лейшманиоза и сопровождается поражениями кожного покрова, главным образом язвами, на открытых участках тела, которые могут оставлять перманентные шрамы и приводить к инвалидности или стигматизации. </a:t>
            </a:r>
          </a:p>
          <a:p>
            <a:r>
              <a:rPr lang="ru-RU" dirty="0"/>
              <a:t>Кожный лейшманиоз вызывает безболезненные хронические поражения кожи, варьирующиеся от узелков до больших язвочек, которые могут сохраняться в течение месяцев – нескольких лет, но в конечном счете зажить. </a:t>
            </a:r>
          </a:p>
          <a:p>
            <a:r>
              <a:rPr lang="ru-RU" dirty="0"/>
              <a:t>Около 95% случаев КЛ отмечаются в странах Америки, Средиземноморского бассейна, Ближнего Востока и Центральной Азии. </a:t>
            </a:r>
          </a:p>
          <a:p>
            <a:r>
              <a:rPr lang="ru-RU" dirty="0"/>
              <a:t>В 2020 г. более 85% новых случаев КЛ были зарегистрированы в 10 странах: Афганистане, Алжире, Бразилии, Колумбии, Ираке, Ливии, Пакистане, Перу, Сирийской Арабской Республике и Тунисе. По оценкам, в мире ежегодно имеет место от 600 000 до 1 млн новых случаев заболевания.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09B913-98FD-C42D-9665-09EE9BCC2CBE}"/>
              </a:ext>
            </a:extLst>
          </p:cNvPr>
          <p:cNvSpPr txBox="1"/>
          <p:nvPr/>
        </p:nvSpPr>
        <p:spPr>
          <a:xfrm>
            <a:off x="329939" y="6340983"/>
            <a:ext cx="11063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https://www.who.int/ru/news-room/fact-sheets/detail/leishmaniasis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6875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кожный лейшманиоз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5445"/>
            <a:ext cx="10353762" cy="466295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также известен как восточная или тропическая язва, язва Дели, или Алеппо, перуанский лейшманиоз, или каучуковая язва, или мексиканский кожный лейшманиоз. Основными разновидностями возбудителей являются:</a:t>
            </a:r>
          </a:p>
          <a:p>
            <a:r>
              <a:rPr lang="ru-RU" i="1" dirty="0"/>
              <a:t>L. </a:t>
            </a:r>
            <a:r>
              <a:rPr lang="ru-RU" i="1" dirty="0" err="1"/>
              <a:t>major</a:t>
            </a:r>
            <a:r>
              <a:rPr lang="ru-RU" i="1" dirty="0"/>
              <a:t> и L. </a:t>
            </a:r>
            <a:r>
              <a:rPr lang="ru-RU" i="1" dirty="0" err="1"/>
              <a:t>tropica</a:t>
            </a:r>
            <a:r>
              <a:rPr lang="ru-RU" i="1" dirty="0"/>
              <a:t> </a:t>
            </a:r>
            <a:r>
              <a:rPr lang="ru-RU" dirty="0"/>
              <a:t>в южной Европе, Азии и Африке</a:t>
            </a:r>
          </a:p>
          <a:p>
            <a:r>
              <a:rPr lang="ru-RU" i="1" dirty="0"/>
              <a:t>L. </a:t>
            </a:r>
            <a:r>
              <a:rPr lang="ru-RU" i="1" dirty="0" err="1"/>
              <a:t>mexicana</a:t>
            </a:r>
            <a:r>
              <a:rPr lang="ru-RU" i="1" dirty="0"/>
              <a:t> </a:t>
            </a:r>
            <a:r>
              <a:rPr lang="ru-RU" dirty="0"/>
              <a:t>и родственные виды в Мексике и Центральной и Южной Америке</a:t>
            </a:r>
          </a:p>
          <a:p>
            <a:r>
              <a:rPr lang="ru-RU" i="1" dirty="0"/>
              <a:t>L. </a:t>
            </a:r>
            <a:r>
              <a:rPr lang="ru-RU" i="1" dirty="0" err="1"/>
              <a:t>braziliensis</a:t>
            </a:r>
            <a:r>
              <a:rPr lang="ru-RU" i="1" dirty="0"/>
              <a:t> </a:t>
            </a:r>
            <a:r>
              <a:rPr lang="ru-RU" dirty="0"/>
              <a:t>и родственные виды в Центральной и Южной Америке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 Изредка </a:t>
            </a:r>
            <a:r>
              <a:rPr lang="ru-RU" i="1" dirty="0"/>
              <a:t>L. </a:t>
            </a:r>
            <a:r>
              <a:rPr lang="ru-RU" i="1" dirty="0" err="1"/>
              <a:t>braziliensis</a:t>
            </a:r>
            <a:r>
              <a:rPr lang="ru-RU" i="1" dirty="0"/>
              <a:t> </a:t>
            </a:r>
            <a:r>
              <a:rPr lang="ru-RU" dirty="0"/>
              <a:t>широко распространяется по коже, вызывая </a:t>
            </a:r>
            <a:r>
              <a:rPr lang="ru-RU" dirty="0" err="1"/>
              <a:t>диссеминированый</a:t>
            </a:r>
            <a:r>
              <a:rPr lang="ru-RU" dirty="0"/>
              <a:t> кожный лейшманиоз.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3129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кожный лейшманиоз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5445"/>
            <a:ext cx="10353762" cy="466295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Хорошо ограниченное поражение кожи развивается на месте укуса москита, обычно в течение от нескольких недель до месяцев. </a:t>
            </a:r>
          </a:p>
          <a:p>
            <a:r>
              <a:rPr lang="ru-RU" dirty="0"/>
              <a:t>Множественные поражения кожи могут появиться после </a:t>
            </a:r>
            <a:r>
              <a:rPr lang="ru-RU"/>
              <a:t>многократных укусов </a:t>
            </a:r>
            <a:r>
              <a:rPr lang="ru-RU" dirty="0"/>
              <a:t>или при метастатическом распространении. </a:t>
            </a:r>
          </a:p>
          <a:p>
            <a:r>
              <a:rPr lang="ru-RU" dirty="0"/>
              <a:t>Зачастую первичный элемент – это папула, которая медленно увеличивается, в центре образуется язвочка и развивается приподнятая эритематозная граница, где сконцентрированы внутриклеточные паразиты. </a:t>
            </a:r>
          </a:p>
          <a:p>
            <a:r>
              <a:rPr lang="ru-RU" dirty="0"/>
              <a:t>Язвочки, как правило, безболезненны и не вызывают системных признаков до вторичного заражения. </a:t>
            </a:r>
          </a:p>
          <a:p>
            <a:r>
              <a:rPr lang="ru-RU" dirty="0"/>
              <a:t>Изъязвления кожи заживают спонтанно через несколько месяцев, но могут сохраняться в течение многих лет. Они оставляют вдавленный, подобный ожогу шрам. Течение зависит от вида </a:t>
            </a:r>
            <a:r>
              <a:rPr lang="ru-RU" i="1" dirty="0" err="1"/>
              <a:t>Leishmania</a:t>
            </a:r>
            <a:r>
              <a:rPr lang="ru-RU" dirty="0"/>
              <a:t>, вызвавшего инфекцию и иммунитета хозяина.</a:t>
            </a:r>
          </a:p>
        </p:txBody>
      </p:sp>
    </p:spTree>
    <p:extLst>
      <p:ext uri="{BB962C8B-B14F-4D97-AF65-F5344CB8AC3E}">
        <p14:creationId xmlns:p14="http://schemas.microsoft.com/office/powerpoint/2010/main" val="2913689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кожный лейшманиоз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3FE1200-6BC0-5B04-E9E8-E4DF3F617C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139" t="16733" r="9297" b="15510"/>
          <a:stretch/>
        </p:blipFill>
        <p:spPr>
          <a:xfrm>
            <a:off x="1131216" y="1200631"/>
            <a:ext cx="10137562" cy="4920792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A4AD31-16AD-EAF5-F938-7447B9EA13FD}"/>
              </a:ext>
            </a:extLst>
          </p:cNvPr>
          <p:cNvSpPr txBox="1"/>
          <p:nvPr/>
        </p:nvSpPr>
        <p:spPr>
          <a:xfrm>
            <a:off x="4621491" y="6322127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https://www.msdmanuals.com/ru-ru/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0810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кожный лейшманиоз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50D6F10-40D8-D437-9D23-E719657DE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458" y="1263193"/>
            <a:ext cx="5598051" cy="48303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862876-68DE-E827-5FAD-CA734D777819}"/>
              </a:ext>
            </a:extLst>
          </p:cNvPr>
          <p:cNvSpPr txBox="1"/>
          <p:nvPr/>
        </p:nvSpPr>
        <p:spPr>
          <a:xfrm>
            <a:off x="1572" y="645483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https://ru.wikipedia.org/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3DCF8B6-5926-15EC-2EE5-FAC2D05C5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493" y="1263193"/>
            <a:ext cx="5241238" cy="483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281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Слизисто-кожный лейшманиоз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5445"/>
            <a:ext cx="10353762" cy="4662955"/>
          </a:xfrm>
        </p:spPr>
        <p:txBody>
          <a:bodyPr>
            <a:normAutofit/>
          </a:bodyPr>
          <a:lstStyle/>
          <a:p>
            <a:r>
              <a:rPr lang="ru-RU" dirty="0"/>
              <a:t>(</a:t>
            </a:r>
            <a:r>
              <a:rPr lang="ru-RU" dirty="0" err="1"/>
              <a:t>эспундия</a:t>
            </a:r>
            <a:r>
              <a:rPr lang="ru-RU" dirty="0"/>
              <a:t>) вызывает преимущественно </a:t>
            </a:r>
            <a:r>
              <a:rPr lang="ru-RU" i="1" dirty="0"/>
              <a:t>L. </a:t>
            </a:r>
            <a:r>
              <a:rPr lang="ru-RU" i="1" dirty="0" err="1"/>
              <a:t>braziliensis</a:t>
            </a:r>
            <a:r>
              <a:rPr lang="ru-RU" dirty="0"/>
              <a:t>, но иногда и другие виды </a:t>
            </a:r>
            <a:r>
              <a:rPr lang="ru-RU" i="1" dirty="0" err="1"/>
              <a:t>Leishmania</a:t>
            </a:r>
            <a:r>
              <a:rPr lang="ru-RU" dirty="0"/>
              <a:t>. Считается, что распространение паразитов происходит от начального поражения кожи через лимфатические сосуды и кровь к тканям носоглотки. Симптомы и признаки лейшманиоза слизистой оболочки, как правило, развиваются с интервалом от нескольких месяцев до нескольких лет после появления поражений кожи.</a:t>
            </a:r>
          </a:p>
          <a:p>
            <a:r>
              <a:rPr lang="ru-RU" dirty="0"/>
              <a:t>приводит к частичному или полному разрушению слизистых оболочек носа, рта и гортани. </a:t>
            </a:r>
          </a:p>
          <a:p>
            <a:r>
              <a:rPr lang="ru-RU" dirty="0"/>
              <a:t>более 90% случаев слизисто-кожного лейшманиоза отмечаются в Боливии (Многонациональное Государство), Бразилии, Эфиопии и Перу.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3ABC74-7643-310B-186F-62C11DFBC628}"/>
              </a:ext>
            </a:extLst>
          </p:cNvPr>
          <p:cNvSpPr txBox="1"/>
          <p:nvPr/>
        </p:nvSpPr>
        <p:spPr>
          <a:xfrm>
            <a:off x="5107140" y="6017817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https://www.who.int/ru/news-room/fact-sheets/detail/leishmaniasis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1101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Слизисто-кожный лейшманиоз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5445"/>
            <a:ext cx="10353762" cy="4662955"/>
          </a:xfrm>
        </p:spPr>
        <p:txBody>
          <a:bodyPr>
            <a:normAutofit/>
          </a:bodyPr>
          <a:lstStyle/>
          <a:p>
            <a:r>
              <a:rPr lang="ru-RU" dirty="0"/>
              <a:t> вызывается </a:t>
            </a:r>
            <a:r>
              <a:rPr lang="ru-RU" i="1" dirty="0"/>
              <a:t>L. </a:t>
            </a:r>
            <a:r>
              <a:rPr lang="ru-RU" i="1" dirty="0" err="1"/>
              <a:t>braziliensis</a:t>
            </a:r>
            <a:r>
              <a:rPr lang="ru-RU" i="1" dirty="0"/>
              <a:t> </a:t>
            </a:r>
            <a:r>
              <a:rPr lang="ru-RU" dirty="0"/>
              <a:t>и родственными </a:t>
            </a:r>
            <a:r>
              <a:rPr lang="ru-RU" dirty="0" err="1"/>
              <a:t>микрорганизмами</a:t>
            </a:r>
            <a:r>
              <a:rPr lang="ru-RU" dirty="0"/>
              <a:t>, как правило, начинается с образования одной или нескольких первичных кожных язв.</a:t>
            </a:r>
          </a:p>
          <a:p>
            <a:r>
              <a:rPr lang="ru-RU" dirty="0"/>
              <a:t> Распространение на слизистую оболочку через лимфатические сосуды и кровоток, вероятно, происходит на ранних стадиях инфекции. Такие кожные поражения заживает спонтанно; однако прогрессирующее поражения слизистой могут клинически не проявляться в течение месяцев и лет. </a:t>
            </a:r>
          </a:p>
          <a:p>
            <a:r>
              <a:rPr lang="ru-RU" dirty="0"/>
              <a:t>Как правило, у пациентов появляются заложенность носа, выделения и боль. Со временем инфекция может прогрессировать, приводя к массивным калечащим повреждениям носа, неба, ротоглотки или лица.</a:t>
            </a:r>
          </a:p>
        </p:txBody>
      </p:sp>
    </p:spTree>
    <p:extLst>
      <p:ext uri="{BB962C8B-B14F-4D97-AF65-F5344CB8AC3E}">
        <p14:creationId xmlns:p14="http://schemas.microsoft.com/office/powerpoint/2010/main" val="4272668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2"/>
            <a:ext cx="10353761" cy="80442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Слизисто-кожный лейшманиоз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E3EE1E10-174D-D747-6591-35A5236525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083" t="15642" r="9415" b="15716"/>
          <a:stretch/>
        </p:blipFill>
        <p:spPr>
          <a:xfrm>
            <a:off x="1104507" y="1076955"/>
            <a:ext cx="9982985" cy="542983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EB15FB-4A8A-9315-BE1C-929C7DA850A7}"/>
              </a:ext>
            </a:extLst>
          </p:cNvPr>
          <p:cNvSpPr txBox="1"/>
          <p:nvPr/>
        </p:nvSpPr>
        <p:spPr>
          <a:xfrm>
            <a:off x="4470662" y="6506793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https://www.msdmanuals.com/ru-ru/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5460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2"/>
            <a:ext cx="10353761" cy="80442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Слизисто-кожный лейшманиоз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9B94048A-4911-A9C0-EB19-DFCE6F770E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1602" t="29634" r="29594" b="26318"/>
          <a:stretch/>
        </p:blipFill>
        <p:spPr>
          <a:xfrm>
            <a:off x="2205872" y="970962"/>
            <a:ext cx="6429081" cy="489251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FF48C80-819E-64BC-FED4-80E25FFC3F18}"/>
              </a:ext>
            </a:extLst>
          </p:cNvPr>
          <p:cNvSpPr txBox="1"/>
          <p:nvPr/>
        </p:nvSpPr>
        <p:spPr>
          <a:xfrm>
            <a:off x="2540525" y="6045127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https://www.euro.who.int/__data/assets/pdf_file/0004/372820/leishmaniasis-rus.pdf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9575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Лабораторная диагностика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5445"/>
            <a:ext cx="10353762" cy="5106014"/>
          </a:xfrm>
        </p:spPr>
        <p:txBody>
          <a:bodyPr>
            <a:normAutofit/>
          </a:bodyPr>
          <a:lstStyle/>
          <a:p>
            <a:r>
              <a:rPr lang="ru-RU" dirty="0"/>
              <a:t>Микроскопия окрашенных мазков (образцы из </a:t>
            </a:r>
            <a:r>
              <a:rPr lang="ru-RU" dirty="0" err="1"/>
              <a:t>пунктата</a:t>
            </a:r>
            <a:r>
              <a:rPr lang="ru-RU" dirty="0"/>
              <a:t> костного мозга и селезенки, так как </a:t>
            </a:r>
            <a:r>
              <a:rPr lang="ru-RU" dirty="0" err="1"/>
              <a:t>амастиготы</a:t>
            </a:r>
            <a:r>
              <a:rPr lang="ru-RU" dirty="0"/>
              <a:t> находятся преимущественно в макрофагах, окраска по методу </a:t>
            </a:r>
            <a:r>
              <a:rPr lang="ru-RU" dirty="0" err="1"/>
              <a:t>Гимзы</a:t>
            </a:r>
            <a:r>
              <a:rPr lang="ru-RU" dirty="0"/>
              <a:t>)</a:t>
            </a:r>
          </a:p>
          <a:p>
            <a:r>
              <a:rPr lang="ru-RU" dirty="0"/>
              <a:t>Культура лейшманий (несколько капель лейкоцитарной пленки, взятой из пробы периферической крови, костного мозга или селезеночного </a:t>
            </a:r>
            <a:r>
              <a:rPr lang="ru-RU" dirty="0" err="1"/>
              <a:t>пунктата</a:t>
            </a:r>
            <a:r>
              <a:rPr lang="ru-RU" dirty="0"/>
              <a:t>, вводят в пробирки, содержащие среду Нови – </a:t>
            </a:r>
            <a:r>
              <a:rPr lang="ru-RU" dirty="0" err="1"/>
              <a:t>Макнила</a:t>
            </a:r>
            <a:r>
              <a:rPr lang="ru-RU" dirty="0"/>
              <a:t> – </a:t>
            </a:r>
            <a:r>
              <a:rPr lang="ru-RU" dirty="0" err="1"/>
              <a:t>Николля</a:t>
            </a:r>
            <a:r>
              <a:rPr lang="ru-RU" dirty="0"/>
              <a:t> )</a:t>
            </a:r>
          </a:p>
          <a:p>
            <a:r>
              <a:rPr lang="ru-RU" dirty="0"/>
              <a:t>ПЦР крови и слюны (в том числе количественная)</a:t>
            </a:r>
          </a:p>
          <a:p>
            <a:r>
              <a:rPr lang="ru-RU" dirty="0"/>
              <a:t>Обнаружение антител методом ИФА (не подходит при иммунодефицитах)</a:t>
            </a:r>
          </a:p>
          <a:p>
            <a:r>
              <a:rPr lang="ru-RU" dirty="0"/>
              <a:t>Иммунохроматографические тестовые полоски с использованием антигена rK39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dirty="0"/>
              <a:t>https://www.euro.who.int/__data/assets/pdf_file/0004/372820/leishmaniasis-rus.pdf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2010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2"/>
            <a:ext cx="10353761" cy="663018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Лечение </a:t>
            </a:r>
            <a:r>
              <a:rPr lang="ru-RU" dirty="0" err="1">
                <a:solidFill>
                  <a:srgbClr val="FF0000"/>
                </a:solidFill>
              </a:rPr>
              <a:t>вл</a:t>
            </a:r>
            <a:r>
              <a:rPr lang="ru-RU" dirty="0">
                <a:solidFill>
                  <a:srgbClr val="FF0000"/>
                </a:solidFill>
              </a:rPr>
              <a:t> в </a:t>
            </a:r>
            <a:r>
              <a:rPr lang="ru-RU" dirty="0" err="1">
                <a:solidFill>
                  <a:srgbClr val="FF0000"/>
                </a:solidFill>
              </a:rPr>
              <a:t>европе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942680"/>
            <a:ext cx="10353762" cy="5995447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LAB </a:t>
            </a:r>
            <a:r>
              <a:rPr lang="ru-RU" dirty="0">
                <a:solidFill>
                  <a:srgbClr val="FF0000"/>
                </a:solidFill>
              </a:rPr>
              <a:t>(</a:t>
            </a:r>
            <a:r>
              <a:rPr lang="ru-RU" dirty="0" err="1">
                <a:solidFill>
                  <a:srgbClr val="FF0000"/>
                </a:solidFill>
              </a:rPr>
              <a:t>липосомальный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амфотерецин</a:t>
            </a:r>
            <a:r>
              <a:rPr lang="ru-RU" dirty="0">
                <a:solidFill>
                  <a:srgbClr val="FF0000"/>
                </a:solidFill>
              </a:rPr>
              <a:t> В)</a:t>
            </a:r>
            <a:r>
              <a:rPr lang="ru-RU" dirty="0"/>
              <a:t> (в/в) 3 мг/кг/день на 7 доз (суммарная доза 21 мг/кг)  Обычная схема: дни 1–5, 14 и 21. [СИЛЬНАЯ рекомендация, ВЫСОКОЕ качество доказательств]</a:t>
            </a:r>
          </a:p>
          <a:p>
            <a:r>
              <a:rPr lang="ru-RU" dirty="0"/>
              <a:t>Натрия </a:t>
            </a:r>
            <a:r>
              <a:rPr lang="ru-RU" dirty="0" err="1"/>
              <a:t>стибоглюконат</a:t>
            </a:r>
            <a:r>
              <a:rPr lang="ru-RU" dirty="0"/>
              <a:t> (SSG) или </a:t>
            </a:r>
            <a:r>
              <a:rPr lang="ru-RU" dirty="0" err="1"/>
              <a:t>меглумина</a:t>
            </a:r>
            <a:r>
              <a:rPr lang="ru-RU" dirty="0"/>
              <a:t> </a:t>
            </a:r>
            <a:r>
              <a:rPr lang="ru-RU" dirty="0" err="1"/>
              <a:t>антимонат</a:t>
            </a:r>
            <a:r>
              <a:rPr lang="ru-RU" dirty="0"/>
              <a:t> (MA) - препараты</a:t>
            </a:r>
          </a:p>
          <a:p>
            <a:pPr marL="0" indent="0">
              <a:buNone/>
            </a:pPr>
            <a:r>
              <a:rPr lang="ru-RU" dirty="0"/>
              <a:t>пятивалентной сурьмы - (в/м или в/в) 20 мг Sb5+/кг/день в течение 28–30 дней [СИЛЬНАЯ рекомендация, УМЕРЕННОЕ качество доказательств]</a:t>
            </a:r>
          </a:p>
          <a:p>
            <a:r>
              <a:rPr lang="ru-RU" dirty="0"/>
              <a:t>ABD </a:t>
            </a:r>
            <a:r>
              <a:rPr lang="ru-RU" dirty="0">
                <a:solidFill>
                  <a:srgbClr val="FF0000"/>
                </a:solidFill>
              </a:rPr>
              <a:t>(</a:t>
            </a:r>
            <a:r>
              <a:rPr lang="ru-RU" dirty="0" err="1">
                <a:solidFill>
                  <a:srgbClr val="FF0000"/>
                </a:solidFill>
              </a:rPr>
              <a:t>амфотерицина</a:t>
            </a:r>
            <a:r>
              <a:rPr lang="ru-RU" dirty="0">
                <a:solidFill>
                  <a:srgbClr val="FF0000"/>
                </a:solidFill>
              </a:rPr>
              <a:t> В </a:t>
            </a:r>
            <a:r>
              <a:rPr lang="ru-RU" dirty="0" err="1">
                <a:solidFill>
                  <a:srgbClr val="FF0000"/>
                </a:solidFill>
              </a:rPr>
              <a:t>дезоксихолат</a:t>
            </a:r>
            <a:r>
              <a:rPr lang="ru-RU" dirty="0">
                <a:solidFill>
                  <a:srgbClr val="FF0000"/>
                </a:solidFill>
              </a:rPr>
              <a:t>) </a:t>
            </a:r>
            <a:r>
              <a:rPr lang="ru-RU" dirty="0"/>
              <a:t>(в/в) 0,7–1 мг/кг/день, через день, до достижения 15–20 доз [СИЛЬНАЯ рекомендация, КРАЙНЕ НИЗКОЕ качество доказательств</a:t>
            </a:r>
          </a:p>
          <a:p>
            <a:r>
              <a:rPr lang="ru-RU" dirty="0"/>
              <a:t>Комбинированная терапия: LAB плюс </a:t>
            </a:r>
            <a:r>
              <a:rPr lang="ru-RU" dirty="0" err="1"/>
              <a:t>милтефозин</a:t>
            </a:r>
            <a:r>
              <a:rPr lang="ru-RU" dirty="0"/>
              <a:t> [СИЛЬНАЯ рекомендация, КРАЙНЕ НИЗКОЕ качество доказательств]</a:t>
            </a:r>
          </a:p>
          <a:p>
            <a:r>
              <a:rPr lang="ru-RU" dirty="0" err="1"/>
              <a:t>Милтефозин</a:t>
            </a:r>
            <a:r>
              <a:rPr lang="ru-RU" dirty="0"/>
              <a:t> (внутрь) в течение 28 дней: 150 мг/день для пациентов в возрасте ≥12 лет с массой тела ≥50 кг [СЛАБАЯ рекомендация, КРАЙНЕ НИЗКОЕ качество доказательств]</a:t>
            </a:r>
          </a:p>
          <a:p>
            <a:r>
              <a:rPr lang="ru-RU" dirty="0" err="1"/>
              <a:t>Паромомицин</a:t>
            </a:r>
            <a:r>
              <a:rPr lang="ru-RU" dirty="0"/>
              <a:t> (в/м) 15–20 мг (база 11–15 мг)/кг/день в течение 21–28 дней [СЛАБАЯ рекомендация, КРАЙНЕ НИЗКОЕ качество доказательств]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dirty="0"/>
              <a:t>https://www.euro.who.int/__data/assets/pdf_file/0004/372820/leishmaniasis-rus.pdf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564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585</TotalTime>
  <Words>1961</Words>
  <Application>Microsoft Office PowerPoint</Application>
  <PresentationFormat>Широкоэкранный</PresentationFormat>
  <Paragraphs>112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Bookman Old Style</vt:lpstr>
      <vt:lpstr>Rockwell</vt:lpstr>
      <vt:lpstr>Wingdings</vt:lpstr>
      <vt:lpstr>Damask</vt:lpstr>
      <vt:lpstr>лейшманиоз</vt:lpstr>
      <vt:lpstr>Основные факты</vt:lpstr>
      <vt:lpstr>Этиология</vt:lpstr>
      <vt:lpstr>Жизненный цикл лейшмании</vt:lpstr>
      <vt:lpstr>Эпидемиология</vt:lpstr>
      <vt:lpstr>Эпидемиология</vt:lpstr>
      <vt:lpstr>Висцеральный лейшманиоз</vt:lpstr>
      <vt:lpstr>Висцеральный лейшманиоз</vt:lpstr>
      <vt:lpstr>Висцеральный лейшманиоз</vt:lpstr>
      <vt:lpstr>Висцеральный лейшманиоз</vt:lpstr>
      <vt:lpstr>Пост-кала-азарный кожный лейшманиоз (ПККЛ)</vt:lpstr>
      <vt:lpstr>кожный лейшманиоз</vt:lpstr>
      <vt:lpstr>кожный лейшманиоз</vt:lpstr>
      <vt:lpstr>кожный лейшманиоз</vt:lpstr>
      <vt:lpstr>кожный лейшманиоз</vt:lpstr>
      <vt:lpstr>кожный лейшманиоз</vt:lpstr>
      <vt:lpstr>Слизисто-кожный лейшманиоз</vt:lpstr>
      <vt:lpstr>Слизисто-кожный лейшманиоз</vt:lpstr>
      <vt:lpstr>Слизисто-кожный лейшманиоз</vt:lpstr>
      <vt:lpstr>Слизисто-кожный лейшманиоз</vt:lpstr>
      <vt:lpstr>Лабораторная диагностика</vt:lpstr>
      <vt:lpstr>Лечение вл в европе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Оспа обезъян</dc:title>
  <dc:creator>Виктор Ровный</dc:creator>
  <cp:lastModifiedBy>Виктор Ровный</cp:lastModifiedBy>
  <cp:revision>1</cp:revision>
  <dcterms:created xsi:type="dcterms:W3CDTF">2022-06-29T21:47:08Z</dcterms:created>
  <dcterms:modified xsi:type="dcterms:W3CDTF">2022-07-04T09:44:13Z</dcterms:modified>
</cp:coreProperties>
</file>