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4" r:id="rId4"/>
    <p:sldId id="262" r:id="rId5"/>
    <p:sldId id="265" r:id="rId6"/>
    <p:sldId id="267" r:id="rId7"/>
    <p:sldId id="268" r:id="rId8"/>
    <p:sldId id="266" r:id="rId9"/>
    <p:sldId id="277" r:id="rId10"/>
    <p:sldId id="272" r:id="rId11"/>
    <p:sldId id="273" r:id="rId12"/>
    <p:sldId id="274" r:id="rId13"/>
    <p:sldId id="276" r:id="rId14"/>
    <p:sldId id="275" r:id="rId15"/>
    <p:sldId id="259" r:id="rId16"/>
    <p:sldId id="269" r:id="rId17"/>
    <p:sldId id="270" r:id="rId18"/>
    <p:sldId id="271" r:id="rId19"/>
    <p:sldId id="26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378EC1-A088-4D6B-B461-92A55A17BAA3}" v="31" dt="2022-07-03T21:28:50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иктор Ровный" userId="50bfecbb8a85b425" providerId="LiveId" clId="{BB378EC1-A088-4D6B-B461-92A55A17BAA3}"/>
    <pc:docChg chg="undo custSel addSld delSld modSld sldOrd">
      <pc:chgData name="Виктор Ровный" userId="50bfecbb8a85b425" providerId="LiveId" clId="{BB378EC1-A088-4D6B-B461-92A55A17BAA3}" dt="2022-07-04T09:29:44.844" v="6148"/>
      <pc:docMkLst>
        <pc:docMk/>
      </pc:docMkLst>
      <pc:sldChg chg="addSp delSp modSp new mod">
        <pc:chgData name="Виктор Ровный" userId="50bfecbb8a85b425" providerId="LiveId" clId="{BB378EC1-A088-4D6B-B461-92A55A17BAA3}" dt="2022-06-29T22:28:50.358" v="484" actId="207"/>
        <pc:sldMkLst>
          <pc:docMk/>
          <pc:sldMk cId="1940578470" sldId="256"/>
        </pc:sldMkLst>
        <pc:spChg chg="mod">
          <ac:chgData name="Виктор Ровный" userId="50bfecbb8a85b425" providerId="LiveId" clId="{BB378EC1-A088-4D6B-B461-92A55A17BAA3}" dt="2022-06-29T22:28:36.750" v="483" actId="1076"/>
          <ac:spMkLst>
            <pc:docMk/>
            <pc:sldMk cId="1940578470" sldId="256"/>
            <ac:spMk id="2" creationId="{467AF6FF-8522-E26A-97A0-BD84A9EF490E}"/>
          </ac:spMkLst>
        </pc:spChg>
        <pc:spChg chg="del mod">
          <ac:chgData name="Виктор Ровный" userId="50bfecbb8a85b425" providerId="LiveId" clId="{BB378EC1-A088-4D6B-B461-92A55A17BAA3}" dt="2022-06-29T21:49:10.377" v="16"/>
          <ac:spMkLst>
            <pc:docMk/>
            <pc:sldMk cId="1940578470" sldId="256"/>
            <ac:spMk id="3" creationId="{8D8C25CF-8B37-882D-BA5E-5A90C5DD6BFC}"/>
          </ac:spMkLst>
        </pc:spChg>
        <pc:spChg chg="add mod">
          <ac:chgData name="Виктор Ровный" userId="50bfecbb8a85b425" providerId="LiveId" clId="{BB378EC1-A088-4D6B-B461-92A55A17BAA3}" dt="2022-06-29T22:28:29.100" v="482" actId="1076"/>
          <ac:spMkLst>
            <pc:docMk/>
            <pc:sldMk cId="1940578470" sldId="256"/>
            <ac:spMk id="4" creationId="{72DD104B-1A70-4D2F-8866-87BF0A89086A}"/>
          </ac:spMkLst>
        </pc:spChg>
        <pc:spChg chg="add mod">
          <ac:chgData name="Виктор Ровный" userId="50bfecbb8a85b425" providerId="LiveId" clId="{BB378EC1-A088-4D6B-B461-92A55A17BAA3}" dt="2022-06-29T22:28:50.358" v="484" actId="207"/>
          <ac:spMkLst>
            <pc:docMk/>
            <pc:sldMk cId="1940578470" sldId="256"/>
            <ac:spMk id="7" creationId="{ACE48776-9FC4-E876-27AC-A37E25104C84}"/>
          </ac:spMkLst>
        </pc:spChg>
        <pc:picChg chg="add mod">
          <ac:chgData name="Виктор Ровный" userId="50bfecbb8a85b425" providerId="LiveId" clId="{BB378EC1-A088-4D6B-B461-92A55A17BAA3}" dt="2022-06-29T21:50:13.431" v="28" actId="1076"/>
          <ac:picMkLst>
            <pc:docMk/>
            <pc:sldMk cId="1940578470" sldId="256"/>
            <ac:picMk id="5" creationId="{A2DBB5FD-2456-2825-68D5-ABE181A37414}"/>
          </ac:picMkLst>
        </pc:picChg>
      </pc:sldChg>
      <pc:sldChg chg="modSp new mod">
        <pc:chgData name="Виктор Ровный" userId="50bfecbb8a85b425" providerId="LiveId" clId="{BB378EC1-A088-4D6B-B461-92A55A17BAA3}" dt="2022-07-03T15:51:33.242" v="1731" actId="20577"/>
        <pc:sldMkLst>
          <pc:docMk/>
          <pc:sldMk cId="2251406811" sldId="257"/>
        </pc:sldMkLst>
        <pc:spChg chg="mod">
          <ac:chgData name="Виктор Ровный" userId="50bfecbb8a85b425" providerId="LiveId" clId="{BB378EC1-A088-4D6B-B461-92A55A17BAA3}" dt="2022-07-03T15:23:20.177" v="672" actId="1076"/>
          <ac:spMkLst>
            <pc:docMk/>
            <pc:sldMk cId="2251406811" sldId="257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5:51:33.242" v="1731" actId="20577"/>
          <ac:spMkLst>
            <pc:docMk/>
            <pc:sldMk cId="2251406811" sldId="257"/>
            <ac:spMk id="3" creationId="{72FD7F54-80F3-B919-5995-74BD6C91113C}"/>
          </ac:spMkLst>
        </pc:spChg>
      </pc:sldChg>
      <pc:sldChg chg="addSp delSp modSp new del mod">
        <pc:chgData name="Виктор Ровный" userId="50bfecbb8a85b425" providerId="LiveId" clId="{BB378EC1-A088-4D6B-B461-92A55A17BAA3}" dt="2022-06-29T22:29:23.739" v="485" actId="2696"/>
        <pc:sldMkLst>
          <pc:docMk/>
          <pc:sldMk cId="1582244957" sldId="258"/>
        </pc:sldMkLst>
        <pc:spChg chg="del">
          <ac:chgData name="Виктор Ровный" userId="50bfecbb8a85b425" providerId="LiveId" clId="{BB378EC1-A088-4D6B-B461-92A55A17BAA3}" dt="2022-06-29T21:57:14.655" v="153"/>
          <ac:spMkLst>
            <pc:docMk/>
            <pc:sldMk cId="1582244957" sldId="258"/>
            <ac:spMk id="3" creationId="{214FBD22-7189-4129-BBA7-98297F473F94}"/>
          </ac:spMkLst>
        </pc:spChg>
        <pc:spChg chg="add mod">
          <ac:chgData name="Виктор Ровный" userId="50bfecbb8a85b425" providerId="LiveId" clId="{BB378EC1-A088-4D6B-B461-92A55A17BAA3}" dt="2022-06-29T21:58:05.320" v="160" actId="208"/>
          <ac:spMkLst>
            <pc:docMk/>
            <pc:sldMk cId="1582244957" sldId="258"/>
            <ac:spMk id="4" creationId="{16136A60-8C58-AF20-5C0D-4A87C51ACB4E}"/>
          </ac:spMkLst>
        </pc:spChg>
        <pc:picChg chg="add mod">
          <ac:chgData name="Виктор Ровный" userId="50bfecbb8a85b425" providerId="LiveId" clId="{BB378EC1-A088-4D6B-B461-92A55A17BAA3}" dt="2022-06-29T21:57:30.515" v="157" actId="14100"/>
          <ac:picMkLst>
            <pc:docMk/>
            <pc:sldMk cId="1582244957" sldId="258"/>
            <ac:picMk id="1026" creationId="{944189F2-CCE3-0739-A4DC-6004B6525C73}"/>
          </ac:picMkLst>
        </pc:picChg>
      </pc:sldChg>
      <pc:sldChg chg="addSp delSp modSp new mod">
        <pc:chgData name="Виктор Ровный" userId="50bfecbb8a85b425" providerId="LiveId" clId="{BB378EC1-A088-4D6B-B461-92A55A17BAA3}" dt="2022-07-03T21:22:30.459" v="6062" actId="14100"/>
        <pc:sldMkLst>
          <pc:docMk/>
          <pc:sldMk cId="829062276" sldId="259"/>
        </pc:sldMkLst>
        <pc:spChg chg="mod">
          <ac:chgData name="Виктор Ровный" userId="50bfecbb8a85b425" providerId="LiveId" clId="{BB378EC1-A088-4D6B-B461-92A55A17BAA3}" dt="2022-07-03T19:16:57.947" v="5851" actId="14100"/>
          <ac:spMkLst>
            <pc:docMk/>
            <pc:sldMk cId="829062276" sldId="259"/>
            <ac:spMk id="2" creationId="{C9946329-82E7-2998-0319-6FE234049B39}"/>
          </ac:spMkLst>
        </pc:spChg>
        <pc:spChg chg="del mod">
          <ac:chgData name="Виктор Ровный" userId="50bfecbb8a85b425" providerId="LiveId" clId="{BB378EC1-A088-4D6B-B461-92A55A17BAA3}" dt="2022-07-03T19:15:53.112" v="5838" actId="22"/>
          <ac:spMkLst>
            <pc:docMk/>
            <pc:sldMk cId="829062276" sldId="259"/>
            <ac:spMk id="3" creationId="{3E9E6522-FCB1-0523-A5A1-134ECC4F930F}"/>
          </ac:spMkLst>
        </pc:spChg>
        <pc:picChg chg="add mod ord modCrop">
          <ac:chgData name="Виктор Ровный" userId="50bfecbb8a85b425" providerId="LiveId" clId="{BB378EC1-A088-4D6B-B461-92A55A17BAA3}" dt="2022-07-03T21:22:30.459" v="6062" actId="14100"/>
          <ac:picMkLst>
            <pc:docMk/>
            <pc:sldMk cId="829062276" sldId="259"/>
            <ac:picMk id="5" creationId="{3151B443-D57D-A575-E330-ABE412C2F38B}"/>
          </ac:picMkLst>
        </pc:picChg>
      </pc:sldChg>
      <pc:sldChg chg="modSp new del mod">
        <pc:chgData name="Виктор Ровный" userId="50bfecbb8a85b425" providerId="LiveId" clId="{BB378EC1-A088-4D6B-B461-92A55A17BAA3}" dt="2022-07-03T15:23:44.609" v="674" actId="2696"/>
        <pc:sldMkLst>
          <pc:docMk/>
          <pc:sldMk cId="1498774851" sldId="260"/>
        </pc:sldMkLst>
        <pc:spChg chg="mod">
          <ac:chgData name="Виктор Ровный" userId="50bfecbb8a85b425" providerId="LiveId" clId="{BB378EC1-A088-4D6B-B461-92A55A17BAA3}" dt="2022-06-29T22:18:49.771" v="324" actId="20577"/>
          <ac:spMkLst>
            <pc:docMk/>
            <pc:sldMk cId="1498774851" sldId="260"/>
            <ac:spMk id="2" creationId="{3B0C69C1-FC97-8B10-800F-C8CAF7CACE94}"/>
          </ac:spMkLst>
        </pc:spChg>
        <pc:spChg chg="mod">
          <ac:chgData name="Виктор Ровный" userId="50bfecbb8a85b425" providerId="LiveId" clId="{BB378EC1-A088-4D6B-B461-92A55A17BAA3}" dt="2022-07-03T15:23:05.073" v="664" actId="21"/>
          <ac:spMkLst>
            <pc:docMk/>
            <pc:sldMk cId="1498774851" sldId="260"/>
            <ac:spMk id="3" creationId="{F4591E12-2268-B2CC-4DA1-082E353E1E15}"/>
          </ac:spMkLst>
        </pc:spChg>
      </pc:sldChg>
      <pc:sldChg chg="addSp delSp modSp new del mod">
        <pc:chgData name="Виктор Ровный" userId="50bfecbb8a85b425" providerId="LiveId" clId="{BB378EC1-A088-4D6B-B461-92A55A17BAA3}" dt="2022-07-03T15:23:55.642" v="675" actId="47"/>
        <pc:sldMkLst>
          <pc:docMk/>
          <pc:sldMk cId="1397995399" sldId="261"/>
        </pc:sldMkLst>
        <pc:spChg chg="del mod">
          <ac:chgData name="Виктор Ровный" userId="50bfecbb8a85b425" providerId="LiveId" clId="{BB378EC1-A088-4D6B-B461-92A55A17BAA3}" dt="2022-06-29T22:24:32.732" v="461" actId="22"/>
          <ac:spMkLst>
            <pc:docMk/>
            <pc:sldMk cId="1397995399" sldId="261"/>
            <ac:spMk id="3" creationId="{CDD7992C-D5C0-A876-6547-2E2A983BF581}"/>
          </ac:spMkLst>
        </pc:spChg>
        <pc:picChg chg="add mod ord modCrop">
          <ac:chgData name="Виктор Ровный" userId="50bfecbb8a85b425" providerId="LiveId" clId="{BB378EC1-A088-4D6B-B461-92A55A17BAA3}" dt="2022-06-29T22:25:08.533" v="469" actId="14100"/>
          <ac:picMkLst>
            <pc:docMk/>
            <pc:sldMk cId="1397995399" sldId="261"/>
            <ac:picMk id="5" creationId="{48D503B9-7426-953E-740A-4EDC0D138921}"/>
          </ac:picMkLst>
        </pc:picChg>
      </pc:sldChg>
      <pc:sldChg chg="addSp modSp new mod ord">
        <pc:chgData name="Виктор Ровный" userId="50bfecbb8a85b425" providerId="LiveId" clId="{BB378EC1-A088-4D6B-B461-92A55A17BAA3}" dt="2022-07-03T18:51:24.149" v="4324"/>
        <pc:sldMkLst>
          <pc:docMk/>
          <pc:sldMk cId="1747047989" sldId="262"/>
        </pc:sldMkLst>
        <pc:picChg chg="add mod modCrop">
          <ac:chgData name="Виктор Ровный" userId="50bfecbb8a85b425" providerId="LiveId" clId="{BB378EC1-A088-4D6B-B461-92A55A17BAA3}" dt="2022-06-29T22:26:48.042" v="481" actId="14100"/>
          <ac:picMkLst>
            <pc:docMk/>
            <pc:sldMk cId="1747047989" sldId="262"/>
            <ac:picMk id="5" creationId="{C3716AE2-42DE-4CFD-AF2C-D6B31BF5AEF1}"/>
          </ac:picMkLst>
        </pc:picChg>
      </pc:sldChg>
      <pc:sldChg chg="modSp add mod">
        <pc:chgData name="Виктор Ровный" userId="50bfecbb8a85b425" providerId="LiveId" clId="{BB378EC1-A088-4D6B-B461-92A55A17BAA3}" dt="2022-07-03T15:46:29.779" v="1268" actId="20577"/>
        <pc:sldMkLst>
          <pc:docMk/>
          <pc:sldMk cId="3109526421" sldId="263"/>
        </pc:sldMkLst>
        <pc:spChg chg="mod">
          <ac:chgData name="Виктор Ровный" userId="50bfecbb8a85b425" providerId="LiveId" clId="{BB378EC1-A088-4D6B-B461-92A55A17BAA3}" dt="2022-07-03T15:46:29.779" v="1268" actId="20577"/>
          <ac:spMkLst>
            <pc:docMk/>
            <pc:sldMk cId="3109526421" sldId="263"/>
            <ac:spMk id="3" creationId="{3E9E6522-FCB1-0523-A5A1-134ECC4F930F}"/>
          </ac:spMkLst>
        </pc:spChg>
      </pc:sldChg>
      <pc:sldChg chg="add">
        <pc:chgData name="Виктор Ровный" userId="50bfecbb8a85b425" providerId="LiveId" clId="{BB378EC1-A088-4D6B-B461-92A55A17BAA3}" dt="2022-07-03T15:40:33.161" v="879" actId="2890"/>
        <pc:sldMkLst>
          <pc:docMk/>
          <pc:sldMk cId="519599158" sldId="264"/>
        </pc:sldMkLst>
      </pc:sldChg>
      <pc:sldChg chg="modSp add mod">
        <pc:chgData name="Виктор Ровный" userId="50bfecbb8a85b425" providerId="LiveId" clId="{BB378EC1-A088-4D6B-B461-92A55A17BAA3}" dt="2022-07-03T18:11:57.457" v="2365" actId="20577"/>
        <pc:sldMkLst>
          <pc:docMk/>
          <pc:sldMk cId="1991915965" sldId="265"/>
        </pc:sldMkLst>
        <pc:spChg chg="mod">
          <ac:chgData name="Виктор Ровный" userId="50bfecbb8a85b425" providerId="LiveId" clId="{BB378EC1-A088-4D6B-B461-92A55A17BAA3}" dt="2022-07-03T18:00:26.126" v="1744" actId="20577"/>
          <ac:spMkLst>
            <pc:docMk/>
            <pc:sldMk cId="1991915965" sldId="265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8:11:57.457" v="2365" actId="20577"/>
          <ac:spMkLst>
            <pc:docMk/>
            <pc:sldMk cId="1991915965" sldId="265"/>
            <ac:spMk id="3" creationId="{72FD7F54-80F3-B919-5995-74BD6C91113C}"/>
          </ac:spMkLst>
        </pc:spChg>
      </pc:sldChg>
      <pc:sldChg chg="modSp add mod ord">
        <pc:chgData name="Виктор Ровный" userId="50bfecbb8a85b425" providerId="LiveId" clId="{BB378EC1-A088-4D6B-B461-92A55A17BAA3}" dt="2022-07-04T09:26:25.413" v="6132" actId="20577"/>
        <pc:sldMkLst>
          <pc:docMk/>
          <pc:sldMk cId="3395287952" sldId="266"/>
        </pc:sldMkLst>
        <pc:spChg chg="mod">
          <ac:chgData name="Виктор Ровный" userId="50bfecbb8a85b425" providerId="LiveId" clId="{BB378EC1-A088-4D6B-B461-92A55A17BAA3}" dt="2022-07-03T19:14:02.029" v="5821" actId="1076"/>
          <ac:spMkLst>
            <pc:docMk/>
            <pc:sldMk cId="3395287952" sldId="266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4T09:26:25.413" v="6132" actId="20577"/>
          <ac:spMkLst>
            <pc:docMk/>
            <pc:sldMk cId="3395287952" sldId="266"/>
            <ac:spMk id="3" creationId="{72FD7F54-80F3-B919-5995-74BD6C91113C}"/>
          </ac:spMkLst>
        </pc:spChg>
      </pc:sldChg>
      <pc:sldChg chg="addSp delSp modSp add mod">
        <pc:chgData name="Виктор Ровный" userId="50bfecbb8a85b425" providerId="LiveId" clId="{BB378EC1-A088-4D6B-B461-92A55A17BAA3}" dt="2022-07-03T18:38:42.728" v="3574" actId="20577"/>
        <pc:sldMkLst>
          <pc:docMk/>
          <pc:sldMk cId="3654881597" sldId="267"/>
        </pc:sldMkLst>
        <pc:spChg chg="mod">
          <ac:chgData name="Виктор Ровный" userId="50bfecbb8a85b425" providerId="LiveId" clId="{BB378EC1-A088-4D6B-B461-92A55A17BAA3}" dt="2022-07-03T18:32:44.922" v="3408" actId="14100"/>
          <ac:spMkLst>
            <pc:docMk/>
            <pc:sldMk cId="3654881597" sldId="267"/>
            <ac:spMk id="2" creationId="{45801312-4222-2230-7109-FD2D2BD80C7A}"/>
          </ac:spMkLst>
        </pc:spChg>
        <pc:spChg chg="mod">
          <ac:chgData name="Виктор Ровный" userId="50bfecbb8a85b425" providerId="LiveId" clId="{BB378EC1-A088-4D6B-B461-92A55A17BAA3}" dt="2022-07-03T18:38:42.728" v="3574" actId="20577"/>
          <ac:spMkLst>
            <pc:docMk/>
            <pc:sldMk cId="3654881597" sldId="267"/>
            <ac:spMk id="3" creationId="{72FD7F54-80F3-B919-5995-74BD6C91113C}"/>
          </ac:spMkLst>
        </pc:spChg>
        <pc:spChg chg="add mod">
          <ac:chgData name="Виктор Ровный" userId="50bfecbb8a85b425" providerId="LiveId" clId="{BB378EC1-A088-4D6B-B461-92A55A17BAA3}" dt="2022-07-03T18:29:09.620" v="3269" actId="571"/>
          <ac:spMkLst>
            <pc:docMk/>
            <pc:sldMk cId="3654881597" sldId="267"/>
            <ac:spMk id="8" creationId="{76D460A7-26A7-CEBB-4253-D00BB30CF217}"/>
          </ac:spMkLst>
        </pc:spChg>
        <pc:spChg chg="add mod">
          <ac:chgData name="Виктор Ровный" userId="50bfecbb8a85b425" providerId="LiveId" clId="{BB378EC1-A088-4D6B-B461-92A55A17BAA3}" dt="2022-07-03T18:29:14.439" v="3271" actId="571"/>
          <ac:spMkLst>
            <pc:docMk/>
            <pc:sldMk cId="3654881597" sldId="267"/>
            <ac:spMk id="10" creationId="{47069A44-96E9-1BB5-B0D0-7F41C2A10E6A}"/>
          </ac:spMkLst>
        </pc:spChg>
        <pc:spChg chg="add mod">
          <ac:chgData name="Виктор Ровный" userId="50bfecbb8a85b425" providerId="LiveId" clId="{BB378EC1-A088-4D6B-B461-92A55A17BAA3}" dt="2022-07-03T18:29:19.851" v="3273" actId="571"/>
          <ac:spMkLst>
            <pc:docMk/>
            <pc:sldMk cId="3654881597" sldId="267"/>
            <ac:spMk id="12" creationId="{09DF15EE-32F0-B491-CFD1-3958250401E0}"/>
          </ac:spMkLst>
        </pc:spChg>
        <pc:cxnChg chg="add mod">
          <ac:chgData name="Виктор Ровный" userId="50bfecbb8a85b425" providerId="LiveId" clId="{BB378EC1-A088-4D6B-B461-92A55A17BAA3}" dt="2022-07-03T18:36:40.215" v="3455" actId="1076"/>
          <ac:cxnSpMkLst>
            <pc:docMk/>
            <pc:sldMk cId="3654881597" sldId="267"/>
            <ac:cxnSpMk id="5" creationId="{BD39F043-5796-DDF2-0790-A104ACE3A327}"/>
          </ac:cxnSpMkLst>
        </pc:cxnChg>
        <pc:cxnChg chg="add mod">
          <ac:chgData name="Виктор Ровный" userId="50bfecbb8a85b425" providerId="LiveId" clId="{BB378EC1-A088-4D6B-B461-92A55A17BAA3}" dt="2022-07-03T18:37:41.674" v="3514" actId="1076"/>
          <ac:cxnSpMkLst>
            <pc:docMk/>
            <pc:sldMk cId="3654881597" sldId="267"/>
            <ac:cxnSpMk id="7" creationId="{6AA5473F-4F92-AD86-FACC-1715853A20AA}"/>
          </ac:cxnSpMkLst>
        </pc:cxnChg>
        <pc:cxnChg chg="add mod">
          <ac:chgData name="Виктор Ровный" userId="50bfecbb8a85b425" providerId="LiveId" clId="{BB378EC1-A088-4D6B-B461-92A55A17BAA3}" dt="2022-07-03T18:29:09.620" v="3269" actId="571"/>
          <ac:cxnSpMkLst>
            <pc:docMk/>
            <pc:sldMk cId="3654881597" sldId="267"/>
            <ac:cxnSpMk id="9" creationId="{69B19A1B-9D4D-A221-EA2B-33BF928AD146}"/>
          </ac:cxnSpMkLst>
        </pc:cxnChg>
        <pc:cxnChg chg="add mod">
          <ac:chgData name="Виктор Ровный" userId="50bfecbb8a85b425" providerId="LiveId" clId="{BB378EC1-A088-4D6B-B461-92A55A17BAA3}" dt="2022-07-03T18:29:14.439" v="3271" actId="571"/>
          <ac:cxnSpMkLst>
            <pc:docMk/>
            <pc:sldMk cId="3654881597" sldId="267"/>
            <ac:cxnSpMk id="11" creationId="{81F14A49-7F51-A88F-A402-3350601033EF}"/>
          </ac:cxnSpMkLst>
        </pc:cxnChg>
        <pc:cxnChg chg="add mod">
          <ac:chgData name="Виктор Ровный" userId="50bfecbb8a85b425" providerId="LiveId" clId="{BB378EC1-A088-4D6B-B461-92A55A17BAA3}" dt="2022-07-03T18:29:19.851" v="3273" actId="571"/>
          <ac:cxnSpMkLst>
            <pc:docMk/>
            <pc:sldMk cId="3654881597" sldId="267"/>
            <ac:cxnSpMk id="13" creationId="{2A84342E-7F22-B3C5-95E6-FDE2E8610A7F}"/>
          </ac:cxnSpMkLst>
        </pc:cxnChg>
        <pc:cxnChg chg="add del mod">
          <ac:chgData name="Виктор Ровный" userId="50bfecbb8a85b425" providerId="LiveId" clId="{BB378EC1-A088-4D6B-B461-92A55A17BAA3}" dt="2022-07-03T18:34:18.609" v="3431" actId="478"/>
          <ac:cxnSpMkLst>
            <pc:docMk/>
            <pc:sldMk cId="3654881597" sldId="267"/>
            <ac:cxnSpMk id="14" creationId="{56C3CFCB-2F73-2BFC-D18D-21D59FF50C3A}"/>
          </ac:cxnSpMkLst>
        </pc:cxnChg>
        <pc:cxnChg chg="add mod">
          <ac:chgData name="Виктор Ровный" userId="50bfecbb8a85b425" providerId="LiveId" clId="{BB378EC1-A088-4D6B-B461-92A55A17BAA3}" dt="2022-07-03T18:38:11.610" v="3529" actId="1076"/>
          <ac:cxnSpMkLst>
            <pc:docMk/>
            <pc:sldMk cId="3654881597" sldId="267"/>
            <ac:cxnSpMk id="15" creationId="{47FF3799-E273-C717-5337-03372909705F}"/>
          </ac:cxnSpMkLst>
        </pc:cxnChg>
        <pc:cxnChg chg="add mod">
          <ac:chgData name="Виктор Ровный" userId="50bfecbb8a85b425" providerId="LiveId" clId="{BB378EC1-A088-4D6B-B461-92A55A17BAA3}" dt="2022-07-03T18:37:16.524" v="3458" actId="1076"/>
          <ac:cxnSpMkLst>
            <pc:docMk/>
            <pc:sldMk cId="3654881597" sldId="267"/>
            <ac:cxnSpMk id="16" creationId="{EB922394-FFF0-E14B-CD6B-184B727F8052}"/>
          </ac:cxnSpMkLst>
        </pc:cxnChg>
      </pc:sldChg>
      <pc:sldChg chg="modSp add mod ord">
        <pc:chgData name="Виктор Ровный" userId="50bfecbb8a85b425" providerId="LiveId" clId="{BB378EC1-A088-4D6B-B461-92A55A17BAA3}" dt="2022-07-03T21:15:33.709" v="6034" actId="20577"/>
        <pc:sldMkLst>
          <pc:docMk/>
          <pc:sldMk cId="1642573361" sldId="268"/>
        </pc:sldMkLst>
        <pc:spChg chg="mod">
          <ac:chgData name="Виктор Ровный" userId="50bfecbb8a85b425" providerId="LiveId" clId="{BB378EC1-A088-4D6B-B461-92A55A17BAA3}" dt="2022-07-03T21:15:33.709" v="6034" actId="20577"/>
          <ac:spMkLst>
            <pc:docMk/>
            <pc:sldMk cId="1642573361" sldId="268"/>
            <ac:spMk id="2" creationId="{45801312-4222-2230-7109-FD2D2BD80C7A}"/>
          </ac:spMkLst>
        </pc:spChg>
      </pc:sldChg>
      <pc:sldChg chg="modSp add mod">
        <pc:chgData name="Виктор Ровный" userId="50bfecbb8a85b425" providerId="LiveId" clId="{BB378EC1-A088-4D6B-B461-92A55A17BAA3}" dt="2022-07-04T09:28:45.680" v="6146" actId="20577"/>
        <pc:sldMkLst>
          <pc:docMk/>
          <pc:sldMk cId="3503737441" sldId="269"/>
        </pc:sldMkLst>
        <pc:spChg chg="mod">
          <ac:chgData name="Виктор Ровный" userId="50bfecbb8a85b425" providerId="LiveId" clId="{BB378EC1-A088-4D6B-B461-92A55A17BAA3}" dt="2022-07-04T09:28:45.680" v="6146" actId="20577"/>
          <ac:spMkLst>
            <pc:docMk/>
            <pc:sldMk cId="3503737441" sldId="269"/>
            <ac:spMk id="3" creationId="{3E9E6522-FCB1-0523-A5A1-134ECC4F930F}"/>
          </ac:spMkLst>
        </pc:spChg>
      </pc:sldChg>
      <pc:sldChg chg="addSp modSp add mod ord">
        <pc:chgData name="Виктор Ровный" userId="50bfecbb8a85b425" providerId="LiveId" clId="{BB378EC1-A088-4D6B-B461-92A55A17BAA3}" dt="2022-07-04T09:29:44.844" v="6148"/>
        <pc:sldMkLst>
          <pc:docMk/>
          <pc:sldMk cId="2208873204" sldId="270"/>
        </pc:sldMkLst>
        <pc:spChg chg="mod">
          <ac:chgData name="Виктор Ровный" userId="50bfecbb8a85b425" providerId="LiveId" clId="{BB378EC1-A088-4D6B-B461-92A55A17BAA3}" dt="2022-07-03T19:32:36.983" v="5932" actId="6549"/>
          <ac:spMkLst>
            <pc:docMk/>
            <pc:sldMk cId="2208873204" sldId="270"/>
            <ac:spMk id="3" creationId="{3E9E6522-FCB1-0523-A5A1-134ECC4F930F}"/>
          </ac:spMkLst>
        </pc:spChg>
        <pc:picChg chg="add mod modCrop">
          <ac:chgData name="Виктор Ровный" userId="50bfecbb8a85b425" providerId="LiveId" clId="{BB378EC1-A088-4D6B-B461-92A55A17BAA3}" dt="2022-07-03T19:33:27.255" v="5943" actId="14100"/>
          <ac:picMkLst>
            <pc:docMk/>
            <pc:sldMk cId="2208873204" sldId="270"/>
            <ac:picMk id="5" creationId="{4AAF774F-E2B6-F420-683E-411BF33FF24E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19:34:45.787" v="5958" actId="1076"/>
        <pc:sldMkLst>
          <pc:docMk/>
          <pc:sldMk cId="1021132819" sldId="271"/>
        </pc:sldMkLst>
        <pc:spChg chg="mod">
          <ac:chgData name="Виктор Ровный" userId="50bfecbb8a85b425" providerId="LiveId" clId="{BB378EC1-A088-4D6B-B461-92A55A17BAA3}" dt="2022-07-03T19:34:41.491" v="5957" actId="14100"/>
          <ac:spMkLst>
            <pc:docMk/>
            <pc:sldMk cId="1021132819" sldId="271"/>
            <ac:spMk id="2" creationId="{C9946329-82E7-2998-0319-6FE234049B39}"/>
          </ac:spMkLst>
        </pc:spChg>
        <pc:spChg chg="del mod">
          <ac:chgData name="Виктор Ровный" userId="50bfecbb8a85b425" providerId="LiveId" clId="{BB378EC1-A088-4D6B-B461-92A55A17BAA3}" dt="2022-07-03T19:34:08.177" v="5947" actId="22"/>
          <ac:spMkLst>
            <pc:docMk/>
            <pc:sldMk cId="1021132819" sldId="271"/>
            <ac:spMk id="3" creationId="{3E9E6522-FCB1-0523-A5A1-134ECC4F930F}"/>
          </ac:spMkLst>
        </pc:spChg>
        <pc:picChg chg="add mod ord modCrop">
          <ac:chgData name="Виктор Ровный" userId="50bfecbb8a85b425" providerId="LiveId" clId="{BB378EC1-A088-4D6B-B461-92A55A17BAA3}" dt="2022-07-03T19:34:45.787" v="5958" actId="1076"/>
          <ac:picMkLst>
            <pc:docMk/>
            <pc:sldMk cId="1021132819" sldId="271"/>
            <ac:picMk id="5" creationId="{7C924A42-E329-293C-2F2F-7FF733F2D6D8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21:27:11.362" v="6088" actId="1076"/>
        <pc:sldMkLst>
          <pc:docMk/>
          <pc:sldMk cId="3764838857" sldId="272"/>
        </pc:sldMkLst>
        <pc:spChg chg="del mod">
          <ac:chgData name="Виктор Ровный" userId="50bfecbb8a85b425" providerId="LiveId" clId="{BB378EC1-A088-4D6B-B461-92A55A17BAA3}" dt="2022-07-03T21:15:48.845" v="6039"/>
          <ac:spMkLst>
            <pc:docMk/>
            <pc:sldMk cId="3764838857" sldId="272"/>
            <ac:spMk id="3" creationId="{72FD7F54-80F3-B919-5995-74BD6C91113C}"/>
          </ac:spMkLst>
        </pc:spChg>
        <pc:spChg chg="add mod">
          <ac:chgData name="Виктор Ровный" userId="50bfecbb8a85b425" providerId="LiveId" clId="{BB378EC1-A088-4D6B-B461-92A55A17BAA3}" dt="2022-07-03T21:27:11.362" v="6088" actId="1076"/>
          <ac:spMkLst>
            <pc:docMk/>
            <pc:sldMk cId="3764838857" sldId="272"/>
            <ac:spMk id="6" creationId="{575A923E-3CD9-A377-934F-731507949407}"/>
          </ac:spMkLst>
        </pc:spChg>
        <pc:picChg chg="add mod">
          <ac:chgData name="Виктор Ровный" userId="50bfecbb8a85b425" providerId="LiveId" clId="{BB378EC1-A088-4D6B-B461-92A55A17BAA3}" dt="2022-07-03T21:15:53.449" v="6040" actId="14100"/>
          <ac:picMkLst>
            <pc:docMk/>
            <pc:sldMk cId="3764838857" sldId="272"/>
            <ac:picMk id="4" creationId="{0FC7C308-8AE6-8152-9AF1-46C151D13596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21:32:52.235" v="6121" actId="1076"/>
        <pc:sldMkLst>
          <pc:docMk/>
          <pc:sldMk cId="4176056434" sldId="273"/>
        </pc:sldMkLst>
        <pc:spChg chg="add del mod">
          <ac:chgData name="Виктор Ровный" userId="50bfecbb8a85b425" providerId="LiveId" clId="{BB378EC1-A088-4D6B-B461-92A55A17BAA3}" dt="2022-07-03T21:18:09.732" v="6043" actId="22"/>
          <ac:spMkLst>
            <pc:docMk/>
            <pc:sldMk cId="4176056434" sldId="273"/>
            <ac:spMk id="5" creationId="{C5D33DBA-EF47-8913-306D-99E046D4D7A7}"/>
          </ac:spMkLst>
        </pc:spChg>
        <pc:spChg chg="add mod">
          <ac:chgData name="Виктор Ровный" userId="50bfecbb8a85b425" providerId="LiveId" clId="{BB378EC1-A088-4D6B-B461-92A55A17BAA3}" dt="2022-07-03T21:32:52.235" v="6121" actId="1076"/>
          <ac:spMkLst>
            <pc:docMk/>
            <pc:sldMk cId="4176056434" sldId="273"/>
            <ac:spMk id="9" creationId="{530DF653-E0B6-AF78-2198-5A2888DE58C8}"/>
          </ac:spMkLst>
        </pc:spChg>
        <pc:picChg chg="del">
          <ac:chgData name="Виктор Ровный" userId="50bfecbb8a85b425" providerId="LiveId" clId="{BB378EC1-A088-4D6B-B461-92A55A17BAA3}" dt="2022-07-03T21:18:07.578" v="6042" actId="478"/>
          <ac:picMkLst>
            <pc:docMk/>
            <pc:sldMk cId="4176056434" sldId="273"/>
            <ac:picMk id="4" creationId="{0FC7C308-8AE6-8152-9AF1-46C151D13596}"/>
          </ac:picMkLst>
        </pc:picChg>
        <pc:picChg chg="add mod ord modCrop">
          <ac:chgData name="Виктор Ровный" userId="50bfecbb8a85b425" providerId="LiveId" clId="{BB378EC1-A088-4D6B-B461-92A55A17BAA3}" dt="2022-07-03T21:32:49.526" v="6120" actId="14100"/>
          <ac:picMkLst>
            <pc:docMk/>
            <pc:sldMk cId="4176056434" sldId="273"/>
            <ac:picMk id="7" creationId="{C439832D-3FFE-6619-43E0-262780F0470B}"/>
          </ac:picMkLst>
        </pc:picChg>
      </pc:sldChg>
      <pc:sldChg chg="addSp delSp modSp add mod">
        <pc:chgData name="Виктор Ровный" userId="50bfecbb8a85b425" providerId="LiveId" clId="{BB378EC1-A088-4D6B-B461-92A55A17BAA3}" dt="2022-07-03T21:19:54.582" v="6061" actId="14100"/>
        <pc:sldMkLst>
          <pc:docMk/>
          <pc:sldMk cId="3431551559" sldId="274"/>
        </pc:sldMkLst>
        <pc:spChg chg="add del mod">
          <ac:chgData name="Виктор Ровный" userId="50bfecbb8a85b425" providerId="LiveId" clId="{BB378EC1-A088-4D6B-B461-92A55A17BAA3}" dt="2022-07-03T21:19:44.754" v="6057"/>
          <ac:spMkLst>
            <pc:docMk/>
            <pc:sldMk cId="3431551559" sldId="274"/>
            <ac:spMk id="4" creationId="{C6B26259-AAC7-A38B-EF3A-E462B267FCBA}"/>
          </ac:spMkLst>
        </pc:spChg>
        <pc:picChg chg="add mod">
          <ac:chgData name="Виктор Ровный" userId="50bfecbb8a85b425" providerId="LiveId" clId="{BB378EC1-A088-4D6B-B461-92A55A17BAA3}" dt="2022-07-03T21:19:54.582" v="6061" actId="14100"/>
          <ac:picMkLst>
            <pc:docMk/>
            <pc:sldMk cId="3431551559" sldId="274"/>
            <ac:picMk id="5" creationId="{8CEB7765-2A69-0C60-0F96-4EA5B77FA527}"/>
          </ac:picMkLst>
        </pc:picChg>
        <pc:picChg chg="del">
          <ac:chgData name="Виктор Ровный" userId="50bfecbb8a85b425" providerId="LiveId" clId="{BB378EC1-A088-4D6B-B461-92A55A17BAA3}" dt="2022-07-03T21:18:59.920" v="6056" actId="478"/>
          <ac:picMkLst>
            <pc:docMk/>
            <pc:sldMk cId="3431551559" sldId="274"/>
            <ac:picMk id="7" creationId="{C439832D-3FFE-6619-43E0-262780F0470B}"/>
          </ac:picMkLst>
        </pc:picChg>
      </pc:sldChg>
      <pc:sldChg chg="addSp delSp modSp add mod setBg">
        <pc:chgData name="Виктор Ровный" userId="50bfecbb8a85b425" providerId="LiveId" clId="{BB378EC1-A088-4D6B-B461-92A55A17BAA3}" dt="2022-07-03T21:35:02.288" v="6131" actId="14100"/>
        <pc:sldMkLst>
          <pc:docMk/>
          <pc:sldMk cId="2833306470" sldId="275"/>
        </pc:sldMkLst>
        <pc:spChg chg="mod ord">
          <ac:chgData name="Виктор Ровный" userId="50bfecbb8a85b425" providerId="LiveId" clId="{BB378EC1-A088-4D6B-B461-92A55A17BAA3}" dt="2022-07-03T21:24:52.623" v="6074" actId="26606"/>
          <ac:spMkLst>
            <pc:docMk/>
            <pc:sldMk cId="2833306470" sldId="275"/>
            <ac:spMk id="2" creationId="{45801312-4222-2230-7109-FD2D2BD80C7A}"/>
          </ac:spMkLst>
        </pc:spChg>
        <pc:spChg chg="add del mod">
          <ac:chgData name="Виктор Ровный" userId="50bfecbb8a85b425" providerId="LiveId" clId="{BB378EC1-A088-4D6B-B461-92A55A17BAA3}" dt="2022-07-03T21:24:32.761" v="6065"/>
          <ac:spMkLst>
            <pc:docMk/>
            <pc:sldMk cId="2833306470" sldId="275"/>
            <ac:spMk id="4" creationId="{C5447FCB-C741-6100-A62C-C767C52E03AB}"/>
          </ac:spMkLst>
        </pc:spChg>
        <pc:spChg chg="add mod">
          <ac:chgData name="Виктор Ровный" userId="50bfecbb8a85b425" providerId="LiveId" clId="{BB378EC1-A088-4D6B-B461-92A55A17BAA3}" dt="2022-07-03T21:34:51.356" v="6129" actId="122"/>
          <ac:spMkLst>
            <pc:docMk/>
            <pc:sldMk cId="2833306470" sldId="275"/>
            <ac:spMk id="9" creationId="{C6D88AE9-7118-61DB-9625-579E405BD36B}"/>
          </ac:spMkLst>
        </pc:spChg>
        <pc:spChg chg="add del">
          <ac:chgData name="Виктор Ровный" userId="50bfecbb8a85b425" providerId="LiveId" clId="{BB378EC1-A088-4D6B-B461-92A55A17BAA3}" dt="2022-07-03T21:24:52.623" v="6074" actId="26606"/>
          <ac:spMkLst>
            <pc:docMk/>
            <pc:sldMk cId="2833306470" sldId="275"/>
            <ac:spMk id="11" creationId="{FC23C8D4-BD3D-4473-B3D0-89011586BE82}"/>
          </ac:spMkLst>
        </pc:spChg>
        <pc:picChg chg="del">
          <ac:chgData name="Виктор Ровный" userId="50bfecbb8a85b425" providerId="LiveId" clId="{BB378EC1-A088-4D6B-B461-92A55A17BAA3}" dt="2022-07-03T21:24:30.221" v="6064" actId="478"/>
          <ac:picMkLst>
            <pc:docMk/>
            <pc:sldMk cId="2833306470" sldId="275"/>
            <ac:picMk id="5" creationId="{8CEB7765-2A69-0C60-0F96-4EA5B77FA527}"/>
          </ac:picMkLst>
        </pc:picChg>
        <pc:picChg chg="add mod">
          <ac:chgData name="Виктор Ровный" userId="50bfecbb8a85b425" providerId="LiveId" clId="{BB378EC1-A088-4D6B-B461-92A55A17BAA3}" dt="2022-07-03T21:35:02.288" v="6131" actId="14100"/>
          <ac:picMkLst>
            <pc:docMk/>
            <pc:sldMk cId="2833306470" sldId="275"/>
            <ac:picMk id="6" creationId="{513223CC-6D38-EFB6-88AA-BEE1DB529588}"/>
          </ac:picMkLst>
        </pc:picChg>
      </pc:sldChg>
      <pc:sldChg chg="addSp delSp modSp add del mod">
        <pc:chgData name="Виктор Ровный" userId="50bfecbb8a85b425" providerId="LiveId" clId="{BB378EC1-A088-4D6B-B461-92A55A17BAA3}" dt="2022-07-03T21:26:41.589" v="6086" actId="1076"/>
        <pc:sldMkLst>
          <pc:docMk/>
          <pc:sldMk cId="284684666" sldId="276"/>
        </pc:sldMkLst>
        <pc:spChg chg="add del mod">
          <ac:chgData name="Виктор Ровный" userId="50bfecbb8a85b425" providerId="LiveId" clId="{BB378EC1-A088-4D6B-B461-92A55A17BAA3}" dt="2022-07-03T21:26:07.426" v="6079"/>
          <ac:spMkLst>
            <pc:docMk/>
            <pc:sldMk cId="284684666" sldId="276"/>
            <ac:spMk id="4" creationId="{61FF26B9-E417-0371-B718-8C9759902CC5}"/>
          </ac:spMkLst>
        </pc:spChg>
        <pc:spChg chg="add mod">
          <ac:chgData name="Виктор Ровный" userId="50bfecbb8a85b425" providerId="LiveId" clId="{BB378EC1-A088-4D6B-B461-92A55A17BAA3}" dt="2022-07-03T21:26:41.589" v="6086" actId="1076"/>
          <ac:spMkLst>
            <pc:docMk/>
            <pc:sldMk cId="284684666" sldId="276"/>
            <ac:spMk id="8" creationId="{117806EE-27B4-A890-7B2C-52FD8EE33ACE}"/>
          </ac:spMkLst>
        </pc:spChg>
        <pc:picChg chg="del">
          <ac:chgData name="Виктор Ровный" userId="50bfecbb8a85b425" providerId="LiveId" clId="{BB378EC1-A088-4D6B-B461-92A55A17BAA3}" dt="2022-07-03T21:26:04.867" v="6078" actId="478"/>
          <ac:picMkLst>
            <pc:docMk/>
            <pc:sldMk cId="284684666" sldId="276"/>
            <ac:picMk id="5" creationId="{8CEB7765-2A69-0C60-0F96-4EA5B77FA527}"/>
          </ac:picMkLst>
        </pc:picChg>
        <pc:picChg chg="add mod">
          <ac:chgData name="Виктор Ровный" userId="50bfecbb8a85b425" providerId="LiveId" clId="{BB378EC1-A088-4D6B-B461-92A55A17BAA3}" dt="2022-07-03T21:26:17.541" v="6084" actId="1076"/>
          <ac:picMkLst>
            <pc:docMk/>
            <pc:sldMk cId="284684666" sldId="276"/>
            <ac:picMk id="6" creationId="{0075375B-2F4B-3C1B-4162-643CC7B39723}"/>
          </ac:picMkLst>
        </pc:picChg>
      </pc:sldChg>
      <pc:sldChg chg="addSp delSp modSp add del mod">
        <pc:chgData name="Виктор Ровный" userId="50bfecbb8a85b425" providerId="LiveId" clId="{BB378EC1-A088-4D6B-B461-92A55A17BAA3}" dt="2022-07-03T21:30:47.169" v="6117" actId="14100"/>
        <pc:sldMkLst>
          <pc:docMk/>
          <pc:sldMk cId="2776334788" sldId="277"/>
        </pc:sldMkLst>
        <pc:spChg chg="del">
          <ac:chgData name="Виктор Ровный" userId="50bfecbb8a85b425" providerId="LiveId" clId="{BB378EC1-A088-4D6B-B461-92A55A17BAA3}" dt="2022-07-03T21:28:44.197" v="6092" actId="21"/>
          <ac:spMkLst>
            <pc:docMk/>
            <pc:sldMk cId="2776334788" sldId="277"/>
            <ac:spMk id="3" creationId="{72FD7F54-80F3-B919-5995-74BD6C91113C}"/>
          </ac:spMkLst>
        </pc:spChg>
        <pc:spChg chg="add del mod">
          <ac:chgData name="Виктор Ровный" userId="50bfecbb8a85b425" providerId="LiveId" clId="{BB378EC1-A088-4D6B-B461-92A55A17BAA3}" dt="2022-07-03T21:28:50.532" v="6093"/>
          <ac:spMkLst>
            <pc:docMk/>
            <pc:sldMk cId="2776334788" sldId="277"/>
            <ac:spMk id="5" creationId="{9617F765-B7A8-F076-45C0-3977A1C2A5F8}"/>
          </ac:spMkLst>
        </pc:spChg>
        <pc:spChg chg="add mod">
          <ac:chgData name="Виктор Ровный" userId="50bfecbb8a85b425" providerId="LiveId" clId="{BB378EC1-A088-4D6B-B461-92A55A17BAA3}" dt="2022-07-03T21:30:42.683" v="6115" actId="1076"/>
          <ac:spMkLst>
            <pc:docMk/>
            <pc:sldMk cId="2776334788" sldId="277"/>
            <ac:spMk id="8" creationId="{71C235BD-5009-2F7E-A78F-4AB0996FFE5D}"/>
          </ac:spMkLst>
        </pc:spChg>
        <pc:picChg chg="add mod modCrop">
          <ac:chgData name="Виктор Ровный" userId="50bfecbb8a85b425" providerId="LiveId" clId="{BB378EC1-A088-4D6B-B461-92A55A17BAA3}" dt="2022-07-03T21:30:47.169" v="6117" actId="14100"/>
          <ac:picMkLst>
            <pc:docMk/>
            <pc:sldMk cId="2776334788" sldId="277"/>
            <ac:picMk id="6" creationId="{7E357DA3-67EB-0A71-2E57-DA0BBF2AAA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21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01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97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41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43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48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891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774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6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14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114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720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130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7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37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61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BCCF4-43C8-4F08-A8F8-494A4C18922C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D4A89-D0A3-4AC8-846F-0B0F932D86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7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AF6FF-8522-E26A-97A0-BD84A9EF4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790" y="2319795"/>
            <a:ext cx="9001462" cy="23876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Оспа обезъян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72DD104B-1A70-4D2F-8866-87BF0A89086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70367" y="5110052"/>
            <a:ext cx="9001125" cy="1639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кандидат медицинских наук, доцент</a:t>
            </a:r>
          </a:p>
          <a:p>
            <a:r>
              <a:rPr lang="ru-RU" dirty="0">
                <a:solidFill>
                  <a:srgbClr val="FFFF00"/>
                </a:solidFill>
              </a:rPr>
              <a:t>Ровный Виктор Борисович</a:t>
            </a:r>
          </a:p>
          <a:p>
            <a:r>
              <a:rPr lang="ru-RU" dirty="0">
                <a:solidFill>
                  <a:srgbClr val="FFFF00"/>
                </a:solidFill>
              </a:rPr>
              <a:t>2022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2DBB5FD-2456-2825-68D5-ABE181A37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21212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53" y="108460"/>
            <a:ext cx="3380475" cy="30160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E48776-9FC4-E876-27AC-A37E25104C84}"/>
              </a:ext>
            </a:extLst>
          </p:cNvPr>
          <p:cNvSpPr txBox="1"/>
          <p:nvPr/>
        </p:nvSpPr>
        <p:spPr>
          <a:xfrm>
            <a:off x="3830996" y="497247"/>
            <a:ext cx="6476214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ru-RU" sz="4800" b="1" cap="all" dirty="0">
                <a:solidFill>
                  <a:schemeClr val="tx1">
                    <a:lumMod val="65000"/>
                  </a:schemeClr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Кафедра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ru-RU" sz="4800" b="1" cap="all" dirty="0">
                <a:solidFill>
                  <a:schemeClr val="tx1">
                    <a:lumMod val="65000"/>
                  </a:schemeClr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инфекционных болезней</a:t>
            </a:r>
          </a:p>
        </p:txBody>
      </p:sp>
    </p:spTree>
    <p:extLst>
      <p:ext uri="{BB962C8B-B14F-4D97-AF65-F5344CB8AC3E}">
        <p14:creationId xmlns:p14="http://schemas.microsoft.com/office/powerpoint/2010/main" val="194057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история вопроса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Впервые вирус обнаружен в 1958 г у макак, привезенных из Сингапура в Копенгаген</a:t>
            </a:r>
          </a:p>
          <a:p>
            <a:r>
              <a:rPr lang="ru-RU" dirty="0"/>
              <a:t>Первый случай заболевания человека зарегистрирован 01.09.1979 в республике Конго, позднее заболевание было зарегистрировано и в других странах Африки: Конго, Камерун, ЦАР, Нигерия, Либерии, Южном Судане и т.д.</a:t>
            </a:r>
          </a:p>
          <a:p>
            <a:r>
              <a:rPr lang="ru-RU" dirty="0"/>
              <a:t>В Африке за последние 10 лет зарегистрировано более 18 000 заболеваний у людей</a:t>
            </a:r>
          </a:p>
          <a:p>
            <a:r>
              <a:rPr lang="ru-RU" dirty="0"/>
              <a:t>До 2003 года оспа обезъян у людей за пределами Африки не регистрировалась (первый случай был зарегистрирован в США – контакт с луговыми собачками, которых содержали с обезьянами, завезенными из Ганы),  в 2018 г выявлен 1 случай в Израиле и 3 в Великобритании, в 2019 г1 случай в </a:t>
            </a:r>
            <a:r>
              <a:rPr lang="ru-RU" dirty="0" err="1"/>
              <a:t>Велкобритании</a:t>
            </a:r>
            <a:r>
              <a:rPr lang="ru-RU" dirty="0"/>
              <a:t> и 1 в Сингапуре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406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история вопроса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мае 2022 года зарегистрированы первые случаи заболевания в США и ряде стран Европы</a:t>
            </a:r>
          </a:p>
          <a:p>
            <a:r>
              <a:rPr lang="ru-RU" dirty="0"/>
              <a:t>По данным The European </a:t>
            </a:r>
            <a:r>
              <a:rPr lang="ru-RU" dirty="0" err="1"/>
              <a:t>Surveillance</a:t>
            </a:r>
            <a:r>
              <a:rPr lang="ru-RU" dirty="0"/>
              <a:t> System (</a:t>
            </a:r>
            <a:r>
              <a:rPr lang="ru-RU" dirty="0" err="1"/>
              <a:t>TESSy</a:t>
            </a:r>
            <a:r>
              <a:rPr lang="ru-RU" dirty="0"/>
              <a:t>) на 28.06.22 выявлено 3086 случаев в 31 стране: 44 % в возрасте 31-40 лет, мужчины 99,5 %, 39 % больных ВИЧ-позитивны.</a:t>
            </a:r>
          </a:p>
          <a:p>
            <a:r>
              <a:rPr lang="ru-RU" dirty="0"/>
              <a:t>По данным Роспотребнадзора, к 30 июня выявлено более 5 тысяч заболевших оспой обезьян в странах, которые не являются эндемичными для данного заболевания. </a:t>
            </a:r>
          </a:p>
          <a:p>
            <a:r>
              <a:rPr lang="ru-RU" dirty="0"/>
              <a:t>Наибольшее число заболевших выявлено в Великобритании (более 1 тысячи), Германии (874), Испании (800).</a:t>
            </a:r>
          </a:p>
          <a:p>
            <a:r>
              <a:rPr lang="ru-RU" dirty="0"/>
              <a:t> Отдельные сообщения о новых случаях заражения поступили из Чехии, где был выявлен еще один случай оспы обезьян (всего 8): заболевший – 33-летний житель Праги. В США количество случаев оспы обезьян составило 351, наибольшее число заболевших выявлено в Калифорнии (80). Новый случай заражения зафиксирован в ЮАР (1 заболевший)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59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13395-D67C-9743-C025-35A8E2818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3E06A7-0082-147B-C809-FAE36420B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716AE2-42DE-4CFD-AF2C-D6B31BF5AE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64" t="21987" r="14230" b="1106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47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Этиология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85445"/>
            <a:ext cx="10353762" cy="4662955"/>
          </a:xfrm>
        </p:spPr>
        <p:txBody>
          <a:bodyPr>
            <a:normAutofit/>
          </a:bodyPr>
          <a:lstStyle/>
          <a:p>
            <a:r>
              <a:rPr lang="ru-RU" dirty="0"/>
              <a:t>Семейство </a:t>
            </a:r>
            <a:r>
              <a:rPr lang="en-US" i="1" dirty="0"/>
              <a:t>Poxviridae</a:t>
            </a:r>
            <a:r>
              <a:rPr lang="ru-RU" i="1" dirty="0"/>
              <a:t> </a:t>
            </a:r>
            <a:r>
              <a:rPr lang="ru-RU" dirty="0"/>
              <a:t>(сюда же относится вирус натуральной оспы, вирус оспы крупного рогатого скота и т.д.)</a:t>
            </a:r>
          </a:p>
          <a:p>
            <a:r>
              <a:rPr lang="ru-RU" dirty="0"/>
              <a:t>Очень устойчивы к факторам внешней среды (при комнатной температуре корочки, засохший экссудат сохр несколько месяцев), чувствительны к нагреванию и действию УФО, погибают при экспозиции антисептиков коло часа </a:t>
            </a:r>
            <a:endParaRPr lang="en-US" dirty="0"/>
          </a:p>
          <a:p>
            <a:r>
              <a:rPr lang="ru-RU" dirty="0"/>
              <a:t>Относится к патогенным биологическим объектам 1 группы патогенности, поэтому работы с ним проводятся в максимально изолированных лабораториях 4 уровня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1991915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634737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Механизмы </a:t>
            </a:r>
            <a:r>
              <a:rPr lang="ru-RU" dirty="0" err="1">
                <a:solidFill>
                  <a:srgbClr val="FF0000"/>
                </a:solidFill>
              </a:rPr>
              <a:t>ПАтогенеза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244338"/>
            <a:ext cx="10353762" cy="5613663"/>
          </a:xfrm>
        </p:spPr>
        <p:txBody>
          <a:bodyPr>
            <a:normAutofit/>
          </a:bodyPr>
          <a:lstStyle/>
          <a:p>
            <a:r>
              <a:rPr lang="ru-RU" dirty="0" err="1"/>
              <a:t>Виромаскирование</a:t>
            </a:r>
            <a:r>
              <a:rPr lang="ru-RU" dirty="0"/>
              <a:t> (подавление экспрессии антигенов </a:t>
            </a:r>
            <a:r>
              <a:rPr lang="en-US" dirty="0"/>
              <a:t>HLA-1</a:t>
            </a:r>
            <a:r>
              <a:rPr lang="ru-RU" dirty="0"/>
              <a:t>, блокада антигенной презентации, активация натуральных киллеров</a:t>
            </a:r>
            <a:r>
              <a:rPr lang="en-US" dirty="0"/>
              <a:t>)</a:t>
            </a:r>
            <a:endParaRPr lang="ru-RU" dirty="0"/>
          </a:p>
          <a:p>
            <a:r>
              <a:rPr lang="ru-RU" dirty="0" err="1"/>
              <a:t>Виротрансдукция</a:t>
            </a:r>
            <a:r>
              <a:rPr lang="ru-RU" dirty="0"/>
              <a:t> (активация процессов апоптоза клеток иммунной системы и эпителиальных тканей)</a:t>
            </a:r>
          </a:p>
          <a:p>
            <a:r>
              <a:rPr lang="ru-RU" dirty="0" err="1"/>
              <a:t>Виромимикрия</a:t>
            </a:r>
            <a:r>
              <a:rPr lang="ru-RU" dirty="0"/>
              <a:t> (экспрессия вирусами рецепторов, похожих на клетки-мишени организма хозяина, продукция </a:t>
            </a:r>
            <a:r>
              <a:rPr lang="ru-RU" dirty="0" err="1"/>
              <a:t>вирокинов</a:t>
            </a:r>
            <a:r>
              <a:rPr lang="ru-RU" dirty="0"/>
              <a:t>, копирующих клеточные цитокины, блокада рецепторов интерферонов, ФНО, синтез белков, блокирующих активность системы комплемента).</a:t>
            </a:r>
          </a:p>
          <a:p>
            <a:r>
              <a:rPr lang="ru-RU" dirty="0"/>
              <a:t>Входные ворота – эпителий ВДП       первая волна гематогенной и лимфогенной диссеминации в регионарные лимфоузлы         </a:t>
            </a:r>
            <a:r>
              <a:rPr lang="ru-RU" dirty="0">
                <a:highlight>
                  <a:srgbClr val="FFFF00"/>
                </a:highlight>
              </a:rPr>
              <a:t>ЛАП</a:t>
            </a:r>
            <a:r>
              <a:rPr lang="ru-RU" dirty="0"/>
              <a:t> (отличает от ветряной и натуральной оспы)        вторая волна виремии         </a:t>
            </a:r>
            <a:r>
              <a:rPr lang="ru-RU" dirty="0">
                <a:highlight>
                  <a:srgbClr val="FFFF00"/>
                </a:highlight>
              </a:rPr>
              <a:t>экзантема, поражение тканевых макрофагов в различных органах (в том числе ВДП)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BD39F043-5796-DDF2-0790-A104ACE3A327}"/>
              </a:ext>
            </a:extLst>
          </p:cNvPr>
          <p:cNvCxnSpPr>
            <a:cxnSpLocks/>
          </p:cNvCxnSpPr>
          <p:nvPr/>
        </p:nvCxnSpPr>
        <p:spPr>
          <a:xfrm>
            <a:off x="5052768" y="4807670"/>
            <a:ext cx="37707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AA5473F-4F92-AD86-FACC-1715853A20AA}"/>
              </a:ext>
            </a:extLst>
          </p:cNvPr>
          <p:cNvCxnSpPr>
            <a:cxnSpLocks/>
          </p:cNvCxnSpPr>
          <p:nvPr/>
        </p:nvCxnSpPr>
        <p:spPr>
          <a:xfrm>
            <a:off x="3563332" y="5524107"/>
            <a:ext cx="37707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47FF3799-E273-C717-5337-03372909705F}"/>
              </a:ext>
            </a:extLst>
          </p:cNvPr>
          <p:cNvCxnSpPr>
            <a:cxnSpLocks/>
          </p:cNvCxnSpPr>
          <p:nvPr/>
        </p:nvCxnSpPr>
        <p:spPr>
          <a:xfrm>
            <a:off x="6752117" y="5524107"/>
            <a:ext cx="37707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EB922394-FFF0-E14B-CD6B-184B727F8052}"/>
              </a:ext>
            </a:extLst>
          </p:cNvPr>
          <p:cNvCxnSpPr>
            <a:cxnSpLocks/>
          </p:cNvCxnSpPr>
          <p:nvPr/>
        </p:nvCxnSpPr>
        <p:spPr>
          <a:xfrm>
            <a:off x="6214789" y="5175316"/>
            <a:ext cx="37707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881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7" y="166541"/>
            <a:ext cx="10353761" cy="1326321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Эпидемиология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300899"/>
            <a:ext cx="10353762" cy="4947501"/>
          </a:xfrm>
        </p:spPr>
        <p:txBody>
          <a:bodyPr>
            <a:normAutofit/>
          </a:bodyPr>
          <a:lstStyle/>
          <a:p>
            <a:r>
              <a:rPr lang="ru-RU" dirty="0"/>
              <a:t>Основной резервуар вируса – грызуны</a:t>
            </a:r>
          </a:p>
          <a:p>
            <a:r>
              <a:rPr lang="ru-RU" dirty="0"/>
              <a:t>Источник инфекции -  инфицированные люди и животные</a:t>
            </a:r>
          </a:p>
          <a:p>
            <a:r>
              <a:rPr lang="ru-RU" dirty="0"/>
              <a:t>Заразность сохраняется около 3-х недель (до исчезновения корочек)</a:t>
            </a:r>
          </a:p>
          <a:p>
            <a:r>
              <a:rPr lang="ru-RU" dirty="0"/>
              <a:t>Механизм передачи – аэрозольный, контактный, вертикальный</a:t>
            </a:r>
          </a:p>
          <a:p>
            <a:r>
              <a:rPr lang="ru-RU" dirty="0"/>
              <a:t>Пути передачи – прямой контакт, воздушно-капельный, трансплацентарно</a:t>
            </a:r>
          </a:p>
          <a:p>
            <a:r>
              <a:rPr lang="ru-RU" dirty="0"/>
              <a:t>Факторы передачи – слюна, кровь, семенная жидкость, содержимое везикул, корочки</a:t>
            </a:r>
          </a:p>
          <a:p>
            <a:r>
              <a:rPr lang="ru-RU" dirty="0"/>
              <a:t>Распространение: </a:t>
            </a:r>
            <a:r>
              <a:rPr lang="ru-RU" dirty="0" err="1"/>
              <a:t>внутрисемейно</a:t>
            </a:r>
            <a:r>
              <a:rPr lang="ru-RU" dirty="0"/>
              <a:t>, организованные коллективы, МСМ, </a:t>
            </a:r>
            <a:r>
              <a:rPr lang="ru-RU" dirty="0" err="1"/>
              <a:t>внутрибольнично</a:t>
            </a:r>
            <a:endParaRPr lang="ru-RU" dirty="0"/>
          </a:p>
          <a:p>
            <a:r>
              <a:rPr lang="ru-RU" dirty="0"/>
              <a:t>Передача от человека к животным в настоящее время не доказана, также нет данных о заражении домашних животных, домашнего скота</a:t>
            </a:r>
          </a:p>
        </p:txBody>
      </p:sp>
    </p:spTree>
    <p:extLst>
      <p:ext uri="{BB962C8B-B14F-4D97-AF65-F5344CB8AC3E}">
        <p14:creationId xmlns:p14="http://schemas.microsoft.com/office/powerpoint/2010/main" val="164257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Клиническая картина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D7F54-80F3-B919-5995-74BD6C911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744719"/>
            <a:ext cx="10353762" cy="603315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Инкубационный период 5-21 день ( в среднем 6-13 дней)</a:t>
            </a:r>
          </a:p>
          <a:p>
            <a:r>
              <a:rPr lang="ru-RU" b="1" dirty="0">
                <a:solidFill>
                  <a:srgbClr val="FF0000"/>
                </a:solidFill>
              </a:rPr>
              <a:t>СОИИ</a:t>
            </a:r>
            <a:r>
              <a:rPr lang="ru-RU" dirty="0"/>
              <a:t> (головная боль, фебрильная лихорадка, боли в мышцах и суставах, рвота, снижение аппетита). Перед появлением экзантемы температура снижается до субфебрильной.</a:t>
            </a:r>
          </a:p>
          <a:p>
            <a:r>
              <a:rPr lang="ru-RU" b="1" dirty="0">
                <a:solidFill>
                  <a:srgbClr val="FF0000"/>
                </a:solidFill>
              </a:rPr>
              <a:t>Генерализованная ЛАП </a:t>
            </a:r>
            <a:r>
              <a:rPr lang="ru-RU" dirty="0"/>
              <a:t>(подчелюстные, п/ш, з/ш, затылочные, подмышечные, паховые л/у). Может быть с одной и с 2-х сторон. Появляется одновременно с лихорадкой, за 1-2 дня до появления сыпи.</a:t>
            </a:r>
          </a:p>
          <a:p>
            <a:r>
              <a:rPr lang="ru-RU" sz="2100" b="1" dirty="0">
                <a:solidFill>
                  <a:srgbClr val="FF0000"/>
                </a:solidFill>
              </a:rPr>
              <a:t>Энантема. </a:t>
            </a:r>
            <a:r>
              <a:rPr lang="ru-RU" dirty="0"/>
              <a:t>За день до экзантемы. Везикулезная. В ротовой полости, гениталиях, роговице.</a:t>
            </a:r>
          </a:p>
          <a:p>
            <a:r>
              <a:rPr lang="ru-RU" sz="2100" b="1" dirty="0">
                <a:solidFill>
                  <a:srgbClr val="FF0000"/>
                </a:solidFill>
              </a:rPr>
              <a:t>Экзантема.</a:t>
            </a:r>
            <a:r>
              <a:rPr lang="ru-RU" dirty="0"/>
              <a:t> Появляется на 3-4 день. Первые элементы на лице + волосистая часть головы, затем на верхние конечности, затем на туловище и нижние конечности ( в т.ч. ладони и стопы). На туловище меньше элементов, чем на лице и конечностях. Метаморфоз: пятно (1-2 дня)-папула (1-2 дня)-везикула (1-2 дня)- пустула с пупковидным вдавлением в центре (5-7 дней, в этот момент 2-ая волна подъема температуры)-корочка (7-14 дней). Чаще на одном участке тела сыпь мономорфна, а на разных – полиморфна. Зудит. Разрешается образованием корочек, затем шелушением. Образование рубцов реже, чем при натуральной оспе.</a:t>
            </a:r>
          </a:p>
          <a:p>
            <a:r>
              <a:rPr lang="ru-RU" sz="2100" b="1" dirty="0">
                <a:solidFill>
                  <a:srgbClr val="FF0000"/>
                </a:solidFill>
              </a:rPr>
              <a:t>Фарингит. </a:t>
            </a:r>
            <a:r>
              <a:rPr lang="ru-RU" sz="2100" b="1" dirty="0"/>
              <a:t>Боли в горле при глотании.</a:t>
            </a:r>
          </a:p>
          <a:p>
            <a:r>
              <a:rPr lang="ru-RU" sz="2100" b="1" dirty="0">
                <a:solidFill>
                  <a:srgbClr val="FF0000"/>
                </a:solidFill>
              </a:rPr>
              <a:t>Энтерит. </a:t>
            </a:r>
            <a:r>
              <a:rPr lang="ru-RU" sz="2100" b="1" dirty="0"/>
              <a:t>Жидкий стул.</a:t>
            </a:r>
          </a:p>
          <a:p>
            <a:r>
              <a:rPr lang="ru-RU" sz="2100" b="1" dirty="0">
                <a:solidFill>
                  <a:srgbClr val="FF0000"/>
                </a:solidFill>
              </a:rPr>
              <a:t>Проктит. </a:t>
            </a:r>
            <a:r>
              <a:rPr lang="ru-RU" sz="2100" b="1" dirty="0"/>
              <a:t>Поражение перианальной области + сыпь в области гениталий.</a:t>
            </a:r>
          </a:p>
        </p:txBody>
      </p:sp>
    </p:spTree>
    <p:extLst>
      <p:ext uri="{BB962C8B-B14F-4D97-AF65-F5344CB8AC3E}">
        <p14:creationId xmlns:p14="http://schemas.microsoft.com/office/powerpoint/2010/main" val="339528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Клиническая картина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E357DA3-67EB-0A71-2E57-DA0BBF2AAA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828" t="21826" r="1482" b="8422"/>
          <a:stretch/>
        </p:blipFill>
        <p:spPr>
          <a:xfrm>
            <a:off x="1715679" y="1138137"/>
            <a:ext cx="8717404" cy="4829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C235BD-5009-2F7E-A78F-4AB0996FFE5D}"/>
              </a:ext>
            </a:extLst>
          </p:cNvPr>
          <p:cNvSpPr txBox="1"/>
          <p:nvPr/>
        </p:nvSpPr>
        <p:spPr>
          <a:xfrm>
            <a:off x="1350363" y="6273241"/>
            <a:ext cx="10461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Твит</a:t>
            </a:r>
            <a:r>
              <a:rPr lang="ru-RU" dirty="0"/>
              <a:t> бельгийского вирусолога Marc Van </a:t>
            </a:r>
            <a:r>
              <a:rPr lang="ru-RU" dirty="0" err="1"/>
              <a:t>Ranst</a:t>
            </a:r>
            <a:r>
              <a:rPr lang="ru-RU" dirty="0"/>
              <a:t>, </a:t>
            </a:r>
            <a:r>
              <a:rPr lang="en-US" dirty="0"/>
              <a:t>https://livinginholland.blog/ospa_nl/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6334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Клиническая картина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FC7C308-8AE6-8152-9AF1-46C151D13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861977"/>
            <a:ext cx="10353675" cy="5353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5A923E-3CD9-A377-934F-731507949407}"/>
              </a:ext>
            </a:extLst>
          </p:cNvPr>
          <p:cNvSpPr txBox="1"/>
          <p:nvPr/>
        </p:nvSpPr>
        <p:spPr>
          <a:xfrm>
            <a:off x="5677294" y="640854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https://mosmedpreparaty.ru/articles/39731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838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Клиническая картина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439832D-3FFE-6619-43E0-262780F04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768" t="17526" r="24115" b="20882"/>
          <a:stretch/>
        </p:blipFill>
        <p:spPr>
          <a:xfrm>
            <a:off x="719848" y="1040860"/>
            <a:ext cx="10651786" cy="512427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0DF653-E0B6-AF78-2198-5A2888DE58C8}"/>
              </a:ext>
            </a:extLst>
          </p:cNvPr>
          <p:cNvSpPr txBox="1"/>
          <p:nvPr/>
        </p:nvSpPr>
        <p:spPr>
          <a:xfrm>
            <a:off x="2623009" y="640854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https://www.vesty.co.il/main/article/r1lgkuww5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056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Клиническая картина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CEB7765-2A69-0C60-0F96-4EA5B77FA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340" y="818560"/>
            <a:ext cx="9396920" cy="581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51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Клиническая картина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075375B-2F4B-3C1B-4162-643CC7B39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957" y="711555"/>
            <a:ext cx="9470044" cy="57281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7806EE-27B4-A890-7B2C-52FD8EE33ACE}"/>
              </a:ext>
            </a:extLst>
          </p:cNvPr>
          <p:cNvSpPr txBox="1"/>
          <p:nvPr/>
        </p:nvSpPr>
        <p:spPr>
          <a:xfrm>
            <a:off x="6024686" y="6488668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https://ria.ru/20220608/ospa-1793992107.html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84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01312-4222-2230-7109-FD2D2BD8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06" y="80128"/>
            <a:ext cx="10353761" cy="738432"/>
          </a:xfrm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Клиническая картина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13223CC-6D38-EFB6-88AA-BEE1DB529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599" y="818560"/>
            <a:ext cx="11425893" cy="5308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D88AE9-7118-61DB-9625-579E405BD36B}"/>
              </a:ext>
            </a:extLst>
          </p:cNvPr>
          <p:cNvSpPr txBox="1"/>
          <p:nvPr/>
        </p:nvSpPr>
        <p:spPr>
          <a:xfrm>
            <a:off x="0" y="6211669"/>
            <a:ext cx="11278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https://azertag.az/ru/xeber/VOZ_podtverzhdeno_okolo_80_sluchaev_zarazheniya_ospoi_obezyan_v_11_stranah_mira-2144546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33306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46329-82E7-2998-0319-6FE23404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875489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диагностика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51B443-D57D-A575-E330-ABE412C2F3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191" t="37352" r="26154" b="13800"/>
          <a:stretch/>
        </p:blipFill>
        <p:spPr>
          <a:xfrm>
            <a:off x="0" y="787940"/>
            <a:ext cx="12192000" cy="6070061"/>
          </a:xfrm>
        </p:spPr>
      </p:pic>
    </p:spTree>
    <p:extLst>
      <p:ext uri="{BB962C8B-B14F-4D97-AF65-F5344CB8AC3E}">
        <p14:creationId xmlns:p14="http://schemas.microsoft.com/office/powerpoint/2010/main" val="829062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46329-82E7-2998-0319-6FE23404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ЛЕчение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9E6522-FCB1-0523-A5A1-134ECC4F9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907" y="1432874"/>
            <a:ext cx="11378758" cy="49396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 РФ сейчас нет зарегистрированных этиотропных лекарственных препаратов</a:t>
            </a:r>
          </a:p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Цидофовир (</a:t>
            </a:r>
            <a:r>
              <a:rPr lang="ru-RU" dirty="0" err="1"/>
              <a:t>Вистид</a:t>
            </a:r>
            <a:r>
              <a:rPr lang="ru-RU" dirty="0"/>
              <a:t>®) – внутривенно (</a:t>
            </a:r>
            <a:r>
              <a:rPr lang="ru-RU" dirty="0" err="1"/>
              <a:t>Гилеад</a:t>
            </a:r>
            <a:r>
              <a:rPr lang="ru-RU" dirty="0"/>
              <a:t> </a:t>
            </a:r>
            <a:r>
              <a:rPr lang="ru-RU" dirty="0" err="1"/>
              <a:t>Сайенсиз</a:t>
            </a:r>
            <a:r>
              <a:rPr lang="ru-RU" dirty="0"/>
              <a:t> и Пфайзер)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Тековирамат</a:t>
            </a:r>
            <a:r>
              <a:rPr lang="ru-RU" dirty="0"/>
              <a:t> (</a:t>
            </a:r>
            <a:r>
              <a:rPr lang="ru-RU" dirty="0" err="1"/>
              <a:t>Типокс</a:t>
            </a:r>
            <a:r>
              <a:rPr lang="ru-RU" dirty="0"/>
              <a:t>®/</a:t>
            </a:r>
            <a:r>
              <a:rPr lang="ru-RU" dirty="0" err="1"/>
              <a:t>Тековирамат</a:t>
            </a:r>
            <a:r>
              <a:rPr lang="ru-RU" dirty="0"/>
              <a:t> </a:t>
            </a:r>
            <a:r>
              <a:rPr lang="en-US" dirty="0"/>
              <a:t>SIGA®)</a:t>
            </a:r>
            <a:r>
              <a:rPr lang="ru-RU" dirty="0"/>
              <a:t> – перорально и внутривенно (Сига </a:t>
            </a:r>
            <a:r>
              <a:rPr lang="ru-RU" dirty="0" err="1"/>
              <a:t>Текнолоджис</a:t>
            </a:r>
            <a:r>
              <a:rPr lang="ru-RU" dirty="0"/>
              <a:t>)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Бринцидодофовир</a:t>
            </a:r>
            <a:r>
              <a:rPr lang="ru-RU" dirty="0"/>
              <a:t> (</a:t>
            </a:r>
            <a:r>
              <a:rPr lang="ru-RU" dirty="0" err="1"/>
              <a:t>Тембекса</a:t>
            </a:r>
            <a:r>
              <a:rPr lang="ru-RU" dirty="0"/>
              <a:t>®) (</a:t>
            </a:r>
            <a:r>
              <a:rPr lang="ru-RU" dirty="0" err="1"/>
              <a:t>Каймерикс</a:t>
            </a:r>
            <a:r>
              <a:rPr lang="ru-RU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НИОХ-14 – перорально (Вектор)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737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46329-82E7-2998-0319-6FE23404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ЛЕчение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9E6522-FCB1-0523-A5A1-134ECC4F9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907" y="1432874"/>
            <a:ext cx="11378758" cy="49396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 РФ сейчас нет зарегистрированных этиотропных лекарственных препаратов</a:t>
            </a:r>
          </a:p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Цидофовир (</a:t>
            </a:r>
            <a:r>
              <a:rPr lang="ru-RU" dirty="0" err="1"/>
              <a:t>Вистид</a:t>
            </a:r>
            <a:r>
              <a:rPr lang="ru-RU" dirty="0"/>
              <a:t>) – внутривенно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Тековирамат</a:t>
            </a:r>
            <a:r>
              <a:rPr lang="ru-RU" dirty="0"/>
              <a:t> (</a:t>
            </a:r>
            <a:r>
              <a:rPr lang="ru-RU" dirty="0" err="1"/>
              <a:t>Типокс</a:t>
            </a:r>
            <a:r>
              <a:rPr lang="ru-RU" dirty="0"/>
              <a:t>/</a:t>
            </a:r>
            <a:r>
              <a:rPr lang="ru-RU" dirty="0" err="1"/>
              <a:t>Тековирамат</a:t>
            </a:r>
            <a:r>
              <a:rPr lang="ru-RU" dirty="0"/>
              <a:t> </a:t>
            </a:r>
            <a:r>
              <a:rPr lang="en-US" dirty="0"/>
              <a:t>SIGA)</a:t>
            </a:r>
            <a:r>
              <a:rPr lang="ru-RU" dirty="0"/>
              <a:t> – перорально и внутривенно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/>
              <a:t>Бринцидодофовир</a:t>
            </a:r>
            <a:r>
              <a:rPr lang="ru-RU" dirty="0"/>
              <a:t> (</a:t>
            </a:r>
            <a:r>
              <a:rPr lang="ru-RU" dirty="0" err="1"/>
              <a:t>Тембекса</a:t>
            </a:r>
            <a:r>
              <a:rPr lang="ru-RU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НИОХ-14 - перорально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AF774F-E2B6-F420-683E-411BF33FF2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6" t="11773" r="11675" b="16200"/>
          <a:stretch/>
        </p:blipFill>
        <p:spPr>
          <a:xfrm>
            <a:off x="0" y="963039"/>
            <a:ext cx="12192000" cy="589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73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46329-82E7-2998-0319-6FE23404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"/>
            <a:ext cx="10353761" cy="924128"/>
          </a:xfrm>
        </p:spPr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ЛЕчение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924A42-E329-293C-2F2F-7FF733F2D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412" t="14110" r="24381" b="6709"/>
          <a:stretch/>
        </p:blipFill>
        <p:spPr>
          <a:xfrm>
            <a:off x="1750980" y="700392"/>
            <a:ext cx="8891080" cy="5933872"/>
          </a:xfrm>
        </p:spPr>
      </p:pic>
    </p:spTree>
    <p:extLst>
      <p:ext uri="{BB962C8B-B14F-4D97-AF65-F5344CB8AC3E}">
        <p14:creationId xmlns:p14="http://schemas.microsoft.com/office/powerpoint/2010/main" val="1021132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46329-82E7-2998-0319-6FE23404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ru-RU" dirty="0"/>
              <a:t>Профилактика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9E6522-FCB1-0523-A5A1-134ECC4F9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907" y="1168924"/>
            <a:ext cx="11378758" cy="52035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Вакцина на основе модифицированного вируса </a:t>
            </a:r>
            <a:r>
              <a:rPr lang="ru-RU" dirty="0" err="1"/>
              <a:t>осповакцины</a:t>
            </a:r>
            <a:r>
              <a:rPr lang="ru-RU" dirty="0"/>
              <a:t> </a:t>
            </a:r>
            <a:r>
              <a:rPr lang="ru-RU" dirty="0">
                <a:highlight>
                  <a:srgbClr val="FF0000"/>
                </a:highlight>
              </a:rPr>
              <a:t>Анкара – MVA-BN – JYNNEOS® </a:t>
            </a:r>
            <a:r>
              <a:rPr lang="ru-RU" dirty="0"/>
              <a:t>является единственной (зарегистрирована ЕМА 2013, FDA 2019), нарабатывается на фибробластах эмбрионов кур.</a:t>
            </a:r>
          </a:p>
          <a:p>
            <a:r>
              <a:rPr lang="ru-RU" dirty="0"/>
              <a:t>Вакцина против натуральной оспы защищает от заболевания оспой обезьян примерно на 85 %. </a:t>
            </a:r>
          </a:p>
          <a:p>
            <a:r>
              <a:rPr lang="ru-RU" dirty="0"/>
              <a:t>В СССР вакцинация против натуральной оспы проводилась до 1980 года</a:t>
            </a:r>
          </a:p>
          <a:p>
            <a:r>
              <a:rPr lang="ru-RU" dirty="0"/>
              <a:t>в Российской Федерации зарегистрировано 3 вакцины для профилактики натуральной оспы отечественного производства: </a:t>
            </a:r>
          </a:p>
          <a:p>
            <a:pPr marL="0" indent="0">
              <a:buNone/>
            </a:pPr>
            <a:r>
              <a:rPr lang="ru-RU" dirty="0"/>
              <a:t>– Вакцина оспенная живая (Вакцина оспенная) (РУ №Р №001141/01), производства АО «НПО «Микроген»;</a:t>
            </a:r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dirty="0" err="1"/>
              <a:t>ОспаВир</a:t>
            </a:r>
            <a:r>
              <a:rPr lang="ru-RU" dirty="0"/>
              <a:t>® Вакцина оспенная инактивированная (РУ №ЛСР 005198/08), производства АО «НПО «Микроген»;</a:t>
            </a:r>
          </a:p>
          <a:p>
            <a:pPr marL="0" indent="0">
              <a:buNone/>
            </a:pPr>
            <a:r>
              <a:rPr lang="ru-RU" dirty="0"/>
              <a:t>– </a:t>
            </a:r>
            <a:r>
              <a:rPr lang="ru-RU" dirty="0" err="1"/>
              <a:t>ТЭОВак</a:t>
            </a:r>
            <a:r>
              <a:rPr lang="ru-RU" dirty="0"/>
              <a:t> (вакцина оспенная эмбриональная живая) (РУ №Р N001038/01, №Р №001038/02), производства ФГУ «48 ЦНИИ Минобороны России»;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526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440</TotalTime>
  <Words>1104</Words>
  <Application>Microsoft Office PowerPoint</Application>
  <PresentationFormat>Широкоэкранный</PresentationFormat>
  <Paragraphs>79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Bookman Old Style</vt:lpstr>
      <vt:lpstr>Rockwell</vt:lpstr>
      <vt:lpstr>Wingdings</vt:lpstr>
      <vt:lpstr>Damask</vt:lpstr>
      <vt:lpstr>Оспа обезъян</vt:lpstr>
      <vt:lpstr>история вопроса</vt:lpstr>
      <vt:lpstr>история вопроса</vt:lpstr>
      <vt:lpstr>Презентация PowerPoint</vt:lpstr>
      <vt:lpstr>Этиология</vt:lpstr>
      <vt:lpstr>Механизмы ПАтогенеза</vt:lpstr>
      <vt:lpstr>Эпидемиология</vt:lpstr>
      <vt:lpstr>Клиническая картина</vt:lpstr>
      <vt:lpstr>Клиническая картина</vt:lpstr>
      <vt:lpstr>Клиническая картина</vt:lpstr>
      <vt:lpstr>Клиническая картина</vt:lpstr>
      <vt:lpstr>Клиническая картина</vt:lpstr>
      <vt:lpstr>Клиническая картина</vt:lpstr>
      <vt:lpstr>Клиническая картина</vt:lpstr>
      <vt:lpstr>диагностика</vt:lpstr>
      <vt:lpstr>ЛЕчение</vt:lpstr>
      <vt:lpstr>ЛЕчение</vt:lpstr>
      <vt:lpstr>ЛЕчение</vt:lpstr>
      <vt:lpstr>Профилактика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Оспа обезъян</dc:title>
  <dc:creator>Виктор Ровный</dc:creator>
  <cp:lastModifiedBy>Виктор Ровный</cp:lastModifiedBy>
  <cp:revision>1</cp:revision>
  <dcterms:created xsi:type="dcterms:W3CDTF">2022-06-29T21:47:08Z</dcterms:created>
  <dcterms:modified xsi:type="dcterms:W3CDTF">2022-07-04T09:29:53Z</dcterms:modified>
</cp:coreProperties>
</file>